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4.5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</p:sldIdLst>
  <p:sldSz cx="9144000" cy="6858000" type="screen4x3"/>
  <p:notesSz cx="6950075" cy="9236075"/>
  <p:custDataLst>
    <p:tags r:id="rId4"/>
  </p:custDataLst>
  <p:defaultTextStyle>
    <a:defPPr>
      <a:defRPr lang="en-US"/>
    </a:defPPr>
    <a:lvl1pPr marL="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1pPr>
    <a:lvl2pPr marL="4572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2pPr>
    <a:lvl3pPr marL="9144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3pPr>
    <a:lvl4pPr marL="13716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4pPr>
    <a:lvl5pPr marL="18288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0" hangingPunct="0"/>
            <a:fld id="{93AE1883-0942-4AA3-9DB2-9C7C3A0314B1}" type="slidenum">
              <a:rPr sz="1400">
                <a:latin typeface="Times New Roman" pitchFamily="18" charset="0"/>
              </a:rPr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 title=""/>
        <p:cNvGrpSpPr/>
        <p:nvPr/>
      </p:nvGrpSpPr>
      <p:grpSpPr/>
      <p:sp>
        <p:nvSpPr>
          <p:cNvPr id="1026" name="Rectangle 2" title="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7" name="Rectangle 3" title="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32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8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5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Rectangle 4" title="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29" name="Rectangle 5" title="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30" name="Rectangle 6" title="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r" eaLnBrk="0" hangingPunct="0"/>
            <a:fld id="{BA899003-FF6B-4485-80A4-07A20F25396A}" type="slidenum">
              <a:rPr sz="1400">
                <a:latin typeface="Times New Roman" pitchFamily="18" charset="0"/>
              </a:rPr>
              <a:t>‹#›</a:t>
            </a:fld>
            <a:endParaRPr sz="1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hf sldNum="0" dt="0"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Times New Roman" pitchFamily="18" charset="0"/>
          <a:ea typeface="Arial" pitchFamily="34" charset="0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5pPr>
    </p:bodyStyle>
    <p:otherStyle/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050" name="NotDefined 2" title=""/>
          <p:cNvSpPr/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  <a:miter lim="800000"/>
          </a:ln>
          <a:effectLst/>
        </p:spPr>
        <p:txBody>
          <a:bodyPr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t>UNIX File System</a:t>
            </a:r>
          </a:p>
        </p:txBody>
      </p:sp>
      <p:sp>
        <p:nvSpPr>
          <p:cNvPr id="2051" name="Rectangle 3" title=""/>
          <p:cNvSpPr/>
          <p:nvPr/>
        </p:nvSpPr>
        <p:spPr>
          <a:xfrm>
            <a:off x="539750" y="1835150"/>
            <a:ext cx="8216900" cy="471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cxnSp>
        <p:nvCxnSpPr>
          <p:cNvPr id="2052" name="" title=""/>
          <p:cNvCxnSpPr/>
          <p:nvPr/>
        </p:nvCxnSpPr>
        <p:spPr>
          <a:xfrm>
            <a:off x="533400" y="22098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3" name="" title=""/>
          <p:cNvCxnSpPr/>
          <p:nvPr/>
        </p:nvCxnSpPr>
        <p:spPr>
          <a:xfrm flipH="1">
            <a:off x="762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4" name="" title=""/>
          <p:cNvCxnSpPr/>
          <p:nvPr/>
        </p:nvCxnSpPr>
        <p:spPr>
          <a:xfrm flipH="1">
            <a:off x="838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5" name="" title=""/>
          <p:cNvCxnSpPr/>
          <p:nvPr/>
        </p:nvCxnSpPr>
        <p:spPr>
          <a:xfrm flipH="1">
            <a:off x="914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6" name="" title=""/>
          <p:cNvCxnSpPr/>
          <p:nvPr/>
        </p:nvCxnSpPr>
        <p:spPr>
          <a:xfrm flipH="1">
            <a:off x="990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7" name="" title=""/>
          <p:cNvCxnSpPr/>
          <p:nvPr/>
        </p:nvCxnSpPr>
        <p:spPr>
          <a:xfrm flipH="1">
            <a:off x="1066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8" name="" title=""/>
          <p:cNvCxnSpPr/>
          <p:nvPr/>
        </p:nvCxnSpPr>
        <p:spPr>
          <a:xfrm flipH="1">
            <a:off x="1143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9" name="" title=""/>
          <p:cNvCxnSpPr/>
          <p:nvPr/>
        </p:nvCxnSpPr>
        <p:spPr>
          <a:xfrm flipH="1">
            <a:off x="1219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0" name="" title=""/>
          <p:cNvCxnSpPr/>
          <p:nvPr/>
        </p:nvCxnSpPr>
        <p:spPr>
          <a:xfrm flipH="1">
            <a:off x="1295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1" name="" title=""/>
          <p:cNvCxnSpPr/>
          <p:nvPr/>
        </p:nvCxnSpPr>
        <p:spPr>
          <a:xfrm flipH="1">
            <a:off x="1371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2" name="" title=""/>
          <p:cNvCxnSpPr/>
          <p:nvPr/>
        </p:nvCxnSpPr>
        <p:spPr>
          <a:xfrm flipH="1">
            <a:off x="1447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3" name="" title=""/>
          <p:cNvCxnSpPr/>
          <p:nvPr/>
        </p:nvCxnSpPr>
        <p:spPr>
          <a:xfrm flipH="1">
            <a:off x="1524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4" name="" title=""/>
          <p:cNvCxnSpPr/>
          <p:nvPr/>
        </p:nvCxnSpPr>
        <p:spPr>
          <a:xfrm flipH="1">
            <a:off x="1600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5" name="" title=""/>
          <p:cNvCxnSpPr/>
          <p:nvPr/>
        </p:nvCxnSpPr>
        <p:spPr>
          <a:xfrm flipH="1">
            <a:off x="1676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6" name="" title=""/>
          <p:cNvCxnSpPr/>
          <p:nvPr/>
        </p:nvCxnSpPr>
        <p:spPr>
          <a:xfrm flipH="1">
            <a:off x="1752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7" name="" title=""/>
          <p:cNvCxnSpPr/>
          <p:nvPr/>
        </p:nvCxnSpPr>
        <p:spPr>
          <a:xfrm flipH="1">
            <a:off x="1828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8" name="" title=""/>
          <p:cNvCxnSpPr/>
          <p:nvPr/>
        </p:nvCxnSpPr>
        <p:spPr>
          <a:xfrm flipH="1">
            <a:off x="1905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9" name="" title=""/>
          <p:cNvCxnSpPr/>
          <p:nvPr/>
        </p:nvCxnSpPr>
        <p:spPr>
          <a:xfrm flipH="1">
            <a:off x="1981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70" name="" title=""/>
          <p:cNvCxnSpPr/>
          <p:nvPr/>
        </p:nvCxnSpPr>
        <p:spPr>
          <a:xfrm flipH="1">
            <a:off x="2057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71" name="" title=""/>
          <p:cNvCxnSpPr/>
          <p:nvPr/>
        </p:nvCxnSpPr>
        <p:spPr>
          <a:xfrm flipH="1">
            <a:off x="2133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72" name="" title=""/>
          <p:cNvCxnSpPr/>
          <p:nvPr/>
        </p:nvCxnSpPr>
        <p:spPr>
          <a:xfrm flipH="1">
            <a:off x="2209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73" name="" title=""/>
          <p:cNvCxnSpPr/>
          <p:nvPr/>
        </p:nvCxnSpPr>
        <p:spPr>
          <a:xfrm flipH="1">
            <a:off x="2286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74" name="" title=""/>
          <p:cNvCxnSpPr/>
          <p:nvPr/>
        </p:nvCxnSpPr>
        <p:spPr>
          <a:xfrm flipH="1">
            <a:off x="2362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75" name="" title=""/>
          <p:cNvCxnSpPr/>
          <p:nvPr/>
        </p:nvCxnSpPr>
        <p:spPr>
          <a:xfrm flipH="1">
            <a:off x="2438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76" name="" title=""/>
          <p:cNvCxnSpPr/>
          <p:nvPr/>
        </p:nvCxnSpPr>
        <p:spPr>
          <a:xfrm flipH="1">
            <a:off x="2514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77" name="" title=""/>
          <p:cNvCxnSpPr/>
          <p:nvPr/>
        </p:nvCxnSpPr>
        <p:spPr>
          <a:xfrm flipH="1">
            <a:off x="2590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78" name="" title=""/>
          <p:cNvCxnSpPr/>
          <p:nvPr/>
        </p:nvCxnSpPr>
        <p:spPr>
          <a:xfrm flipH="1">
            <a:off x="2667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79" name="" title=""/>
          <p:cNvCxnSpPr/>
          <p:nvPr/>
        </p:nvCxnSpPr>
        <p:spPr>
          <a:xfrm flipH="1">
            <a:off x="2743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0" name="" title=""/>
          <p:cNvCxnSpPr/>
          <p:nvPr/>
        </p:nvCxnSpPr>
        <p:spPr>
          <a:xfrm flipH="1">
            <a:off x="2819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1" name="" title=""/>
          <p:cNvCxnSpPr/>
          <p:nvPr/>
        </p:nvCxnSpPr>
        <p:spPr>
          <a:xfrm flipH="1">
            <a:off x="2895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2" name="" title=""/>
          <p:cNvCxnSpPr/>
          <p:nvPr/>
        </p:nvCxnSpPr>
        <p:spPr>
          <a:xfrm flipH="1">
            <a:off x="2971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3" name="" title=""/>
          <p:cNvCxnSpPr/>
          <p:nvPr/>
        </p:nvCxnSpPr>
        <p:spPr>
          <a:xfrm flipH="1">
            <a:off x="3048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4" name="" title=""/>
          <p:cNvCxnSpPr/>
          <p:nvPr/>
        </p:nvCxnSpPr>
        <p:spPr>
          <a:xfrm flipH="1">
            <a:off x="3124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5" name="" title=""/>
          <p:cNvCxnSpPr/>
          <p:nvPr/>
        </p:nvCxnSpPr>
        <p:spPr>
          <a:xfrm flipH="1">
            <a:off x="3200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6" name="" title=""/>
          <p:cNvCxnSpPr/>
          <p:nvPr/>
        </p:nvCxnSpPr>
        <p:spPr>
          <a:xfrm flipH="1">
            <a:off x="3276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7" name="" title=""/>
          <p:cNvCxnSpPr/>
          <p:nvPr/>
        </p:nvCxnSpPr>
        <p:spPr>
          <a:xfrm flipH="1">
            <a:off x="3352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8" name="" title=""/>
          <p:cNvCxnSpPr/>
          <p:nvPr/>
        </p:nvCxnSpPr>
        <p:spPr>
          <a:xfrm flipH="1">
            <a:off x="3429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9" name="" title=""/>
          <p:cNvCxnSpPr/>
          <p:nvPr/>
        </p:nvCxnSpPr>
        <p:spPr>
          <a:xfrm flipH="1">
            <a:off x="3505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0" name="" title=""/>
          <p:cNvCxnSpPr/>
          <p:nvPr/>
        </p:nvCxnSpPr>
        <p:spPr>
          <a:xfrm flipH="1">
            <a:off x="3581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1" name="" title=""/>
          <p:cNvCxnSpPr/>
          <p:nvPr/>
        </p:nvCxnSpPr>
        <p:spPr>
          <a:xfrm flipH="1">
            <a:off x="3657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2" name="" title=""/>
          <p:cNvCxnSpPr/>
          <p:nvPr/>
        </p:nvCxnSpPr>
        <p:spPr>
          <a:xfrm flipH="1">
            <a:off x="3733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3" name="" title=""/>
          <p:cNvCxnSpPr/>
          <p:nvPr/>
        </p:nvCxnSpPr>
        <p:spPr>
          <a:xfrm flipH="1">
            <a:off x="3810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4" name="" title=""/>
          <p:cNvCxnSpPr/>
          <p:nvPr/>
        </p:nvCxnSpPr>
        <p:spPr>
          <a:xfrm flipH="1">
            <a:off x="3886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5" name="" title=""/>
          <p:cNvCxnSpPr/>
          <p:nvPr/>
        </p:nvCxnSpPr>
        <p:spPr>
          <a:xfrm flipH="1">
            <a:off x="3962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6" name="" title=""/>
          <p:cNvCxnSpPr/>
          <p:nvPr/>
        </p:nvCxnSpPr>
        <p:spPr>
          <a:xfrm flipH="1">
            <a:off x="4038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7" name="" title=""/>
          <p:cNvCxnSpPr/>
          <p:nvPr/>
        </p:nvCxnSpPr>
        <p:spPr>
          <a:xfrm flipH="1">
            <a:off x="4114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8" name="" title=""/>
          <p:cNvCxnSpPr/>
          <p:nvPr/>
        </p:nvCxnSpPr>
        <p:spPr>
          <a:xfrm flipH="1">
            <a:off x="4191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99" name="" title=""/>
          <p:cNvCxnSpPr/>
          <p:nvPr/>
        </p:nvCxnSpPr>
        <p:spPr>
          <a:xfrm flipH="1">
            <a:off x="4267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00" name="" title=""/>
          <p:cNvCxnSpPr/>
          <p:nvPr/>
        </p:nvCxnSpPr>
        <p:spPr>
          <a:xfrm flipH="1">
            <a:off x="4343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01" name="" title=""/>
          <p:cNvCxnSpPr/>
          <p:nvPr/>
        </p:nvCxnSpPr>
        <p:spPr>
          <a:xfrm flipH="1">
            <a:off x="4419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02" name="" title=""/>
          <p:cNvCxnSpPr/>
          <p:nvPr/>
        </p:nvCxnSpPr>
        <p:spPr>
          <a:xfrm flipH="1">
            <a:off x="4495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03" name="" title=""/>
          <p:cNvCxnSpPr/>
          <p:nvPr/>
        </p:nvCxnSpPr>
        <p:spPr>
          <a:xfrm flipH="1">
            <a:off x="4572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04" name="" title=""/>
          <p:cNvCxnSpPr/>
          <p:nvPr/>
        </p:nvCxnSpPr>
        <p:spPr>
          <a:xfrm flipH="1">
            <a:off x="4648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05" name="" title=""/>
          <p:cNvCxnSpPr/>
          <p:nvPr/>
        </p:nvCxnSpPr>
        <p:spPr>
          <a:xfrm flipH="1">
            <a:off x="4724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06" name="" title=""/>
          <p:cNvCxnSpPr/>
          <p:nvPr/>
        </p:nvCxnSpPr>
        <p:spPr>
          <a:xfrm flipH="1">
            <a:off x="4800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07" name="" title=""/>
          <p:cNvCxnSpPr/>
          <p:nvPr/>
        </p:nvCxnSpPr>
        <p:spPr>
          <a:xfrm flipH="1">
            <a:off x="4876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08" name="" title=""/>
          <p:cNvCxnSpPr/>
          <p:nvPr/>
        </p:nvCxnSpPr>
        <p:spPr>
          <a:xfrm flipH="1">
            <a:off x="4953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09" name="" title=""/>
          <p:cNvCxnSpPr/>
          <p:nvPr/>
        </p:nvCxnSpPr>
        <p:spPr>
          <a:xfrm flipH="1">
            <a:off x="5029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10" name="" title=""/>
          <p:cNvCxnSpPr/>
          <p:nvPr/>
        </p:nvCxnSpPr>
        <p:spPr>
          <a:xfrm flipH="1">
            <a:off x="5105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11" name="" title=""/>
          <p:cNvCxnSpPr/>
          <p:nvPr/>
        </p:nvCxnSpPr>
        <p:spPr>
          <a:xfrm flipH="1">
            <a:off x="5181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12" name="" title=""/>
          <p:cNvCxnSpPr/>
          <p:nvPr/>
        </p:nvCxnSpPr>
        <p:spPr>
          <a:xfrm flipH="1">
            <a:off x="5257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13" name="" title=""/>
          <p:cNvCxnSpPr/>
          <p:nvPr/>
        </p:nvCxnSpPr>
        <p:spPr>
          <a:xfrm flipH="1">
            <a:off x="5334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14" name="" title=""/>
          <p:cNvCxnSpPr/>
          <p:nvPr/>
        </p:nvCxnSpPr>
        <p:spPr>
          <a:xfrm flipH="1">
            <a:off x="5410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15" name="" title=""/>
          <p:cNvCxnSpPr/>
          <p:nvPr/>
        </p:nvCxnSpPr>
        <p:spPr>
          <a:xfrm flipH="1">
            <a:off x="5486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16" name="" title=""/>
          <p:cNvCxnSpPr/>
          <p:nvPr/>
        </p:nvCxnSpPr>
        <p:spPr>
          <a:xfrm flipH="1">
            <a:off x="5562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17" name="" title=""/>
          <p:cNvCxnSpPr/>
          <p:nvPr/>
        </p:nvCxnSpPr>
        <p:spPr>
          <a:xfrm flipH="1">
            <a:off x="5638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18" name="" title=""/>
          <p:cNvCxnSpPr/>
          <p:nvPr/>
        </p:nvCxnSpPr>
        <p:spPr>
          <a:xfrm flipH="1">
            <a:off x="5715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19" name="" title=""/>
          <p:cNvCxnSpPr/>
          <p:nvPr/>
        </p:nvCxnSpPr>
        <p:spPr>
          <a:xfrm flipH="1">
            <a:off x="5791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0" name="" title=""/>
          <p:cNvCxnSpPr/>
          <p:nvPr/>
        </p:nvCxnSpPr>
        <p:spPr>
          <a:xfrm flipH="1">
            <a:off x="5867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1" name="" title=""/>
          <p:cNvCxnSpPr/>
          <p:nvPr/>
        </p:nvCxnSpPr>
        <p:spPr>
          <a:xfrm flipH="1">
            <a:off x="5943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2" name="" title=""/>
          <p:cNvCxnSpPr/>
          <p:nvPr/>
        </p:nvCxnSpPr>
        <p:spPr>
          <a:xfrm flipH="1">
            <a:off x="6019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3" name="" title=""/>
          <p:cNvCxnSpPr/>
          <p:nvPr/>
        </p:nvCxnSpPr>
        <p:spPr>
          <a:xfrm flipH="1">
            <a:off x="6096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4" name="" title=""/>
          <p:cNvCxnSpPr/>
          <p:nvPr/>
        </p:nvCxnSpPr>
        <p:spPr>
          <a:xfrm flipH="1">
            <a:off x="6172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5" name="" title=""/>
          <p:cNvCxnSpPr/>
          <p:nvPr/>
        </p:nvCxnSpPr>
        <p:spPr>
          <a:xfrm flipH="1">
            <a:off x="6248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6" name="" title=""/>
          <p:cNvCxnSpPr/>
          <p:nvPr/>
        </p:nvCxnSpPr>
        <p:spPr>
          <a:xfrm flipH="1">
            <a:off x="6324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7" name="" title=""/>
          <p:cNvCxnSpPr/>
          <p:nvPr/>
        </p:nvCxnSpPr>
        <p:spPr>
          <a:xfrm flipH="1">
            <a:off x="6400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8" name="" title=""/>
          <p:cNvCxnSpPr/>
          <p:nvPr/>
        </p:nvCxnSpPr>
        <p:spPr>
          <a:xfrm flipH="1">
            <a:off x="6477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29" name="" title=""/>
          <p:cNvCxnSpPr/>
          <p:nvPr/>
        </p:nvCxnSpPr>
        <p:spPr>
          <a:xfrm flipH="1">
            <a:off x="6553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0" name="" title=""/>
          <p:cNvCxnSpPr/>
          <p:nvPr/>
        </p:nvCxnSpPr>
        <p:spPr>
          <a:xfrm flipH="1">
            <a:off x="6629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1" name="" title=""/>
          <p:cNvCxnSpPr/>
          <p:nvPr/>
        </p:nvCxnSpPr>
        <p:spPr>
          <a:xfrm flipH="1">
            <a:off x="6705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2" name="" title=""/>
          <p:cNvCxnSpPr/>
          <p:nvPr/>
        </p:nvCxnSpPr>
        <p:spPr>
          <a:xfrm flipH="1">
            <a:off x="6781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3" name="" title=""/>
          <p:cNvCxnSpPr/>
          <p:nvPr/>
        </p:nvCxnSpPr>
        <p:spPr>
          <a:xfrm flipH="1">
            <a:off x="6858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4" name="" title=""/>
          <p:cNvCxnSpPr/>
          <p:nvPr/>
        </p:nvCxnSpPr>
        <p:spPr>
          <a:xfrm flipH="1">
            <a:off x="6934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5" name="" title=""/>
          <p:cNvCxnSpPr/>
          <p:nvPr/>
        </p:nvCxnSpPr>
        <p:spPr>
          <a:xfrm flipH="1">
            <a:off x="7010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6" name="" title=""/>
          <p:cNvCxnSpPr/>
          <p:nvPr/>
        </p:nvCxnSpPr>
        <p:spPr>
          <a:xfrm flipH="1">
            <a:off x="7086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7" name="" title=""/>
          <p:cNvCxnSpPr/>
          <p:nvPr/>
        </p:nvCxnSpPr>
        <p:spPr>
          <a:xfrm flipH="1">
            <a:off x="7162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8" name="" title=""/>
          <p:cNvCxnSpPr/>
          <p:nvPr/>
        </p:nvCxnSpPr>
        <p:spPr>
          <a:xfrm flipH="1">
            <a:off x="7239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39" name="" title=""/>
          <p:cNvCxnSpPr/>
          <p:nvPr/>
        </p:nvCxnSpPr>
        <p:spPr>
          <a:xfrm flipH="1">
            <a:off x="7315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0" name="" title=""/>
          <p:cNvCxnSpPr/>
          <p:nvPr/>
        </p:nvCxnSpPr>
        <p:spPr>
          <a:xfrm flipH="1">
            <a:off x="7391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1" name="" title=""/>
          <p:cNvCxnSpPr/>
          <p:nvPr/>
        </p:nvCxnSpPr>
        <p:spPr>
          <a:xfrm flipH="1">
            <a:off x="7467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2" name="" title=""/>
          <p:cNvCxnSpPr/>
          <p:nvPr/>
        </p:nvCxnSpPr>
        <p:spPr>
          <a:xfrm flipH="1">
            <a:off x="7543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3" name="" title=""/>
          <p:cNvCxnSpPr/>
          <p:nvPr/>
        </p:nvCxnSpPr>
        <p:spPr>
          <a:xfrm flipH="1">
            <a:off x="7620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4" name="" title=""/>
          <p:cNvCxnSpPr/>
          <p:nvPr/>
        </p:nvCxnSpPr>
        <p:spPr>
          <a:xfrm flipH="1">
            <a:off x="7696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5" name="" title=""/>
          <p:cNvCxnSpPr/>
          <p:nvPr/>
        </p:nvCxnSpPr>
        <p:spPr>
          <a:xfrm flipH="1">
            <a:off x="7772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6" name="" title=""/>
          <p:cNvCxnSpPr/>
          <p:nvPr/>
        </p:nvCxnSpPr>
        <p:spPr>
          <a:xfrm flipH="1">
            <a:off x="7848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7" name="" title=""/>
          <p:cNvCxnSpPr/>
          <p:nvPr/>
        </p:nvCxnSpPr>
        <p:spPr>
          <a:xfrm flipH="1">
            <a:off x="7924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8" name="" title=""/>
          <p:cNvCxnSpPr/>
          <p:nvPr/>
        </p:nvCxnSpPr>
        <p:spPr>
          <a:xfrm flipH="1">
            <a:off x="8001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49" name="" title=""/>
          <p:cNvCxnSpPr/>
          <p:nvPr/>
        </p:nvCxnSpPr>
        <p:spPr>
          <a:xfrm flipH="1">
            <a:off x="8077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50" name="" title=""/>
          <p:cNvCxnSpPr/>
          <p:nvPr/>
        </p:nvCxnSpPr>
        <p:spPr>
          <a:xfrm flipH="1">
            <a:off x="8153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51" name="" title=""/>
          <p:cNvCxnSpPr/>
          <p:nvPr/>
        </p:nvCxnSpPr>
        <p:spPr>
          <a:xfrm flipH="1">
            <a:off x="8229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52" name="" title=""/>
          <p:cNvCxnSpPr/>
          <p:nvPr/>
        </p:nvCxnSpPr>
        <p:spPr>
          <a:xfrm flipH="1">
            <a:off x="8305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53" name="" title=""/>
          <p:cNvCxnSpPr/>
          <p:nvPr/>
        </p:nvCxnSpPr>
        <p:spPr>
          <a:xfrm flipH="1">
            <a:off x="83820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54" name="" title=""/>
          <p:cNvCxnSpPr/>
          <p:nvPr/>
        </p:nvCxnSpPr>
        <p:spPr>
          <a:xfrm flipH="1">
            <a:off x="84582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55" name="" title=""/>
          <p:cNvCxnSpPr/>
          <p:nvPr/>
        </p:nvCxnSpPr>
        <p:spPr>
          <a:xfrm flipH="1">
            <a:off x="85344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56" name="" title=""/>
          <p:cNvCxnSpPr/>
          <p:nvPr/>
        </p:nvCxnSpPr>
        <p:spPr>
          <a:xfrm flipH="1">
            <a:off x="86106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57" name="" title=""/>
          <p:cNvCxnSpPr/>
          <p:nvPr/>
        </p:nvCxnSpPr>
        <p:spPr>
          <a:xfrm flipH="1">
            <a:off x="8686800" y="182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sp>
        <p:nvSpPr>
          <p:cNvPr id="2158" name="" title=""/>
          <p:cNvSpPr/>
          <p:nvPr/>
        </p:nvSpPr>
        <p:spPr>
          <a:xfrm>
            <a:off x="441325" y="1401763"/>
            <a:ext cx="1362075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super block</a:t>
            </a:r>
            <a:endParaRPr sz="2000">
              <a:latin typeface="Times New Roman" pitchFamily="18" charset="0"/>
            </a:endParaRPr>
          </a:p>
        </p:txBody>
      </p:sp>
      <p:sp>
        <p:nvSpPr>
          <p:cNvPr id="2159" name="" title=""/>
          <p:cNvSpPr/>
          <p:nvPr/>
        </p:nvSpPr>
        <p:spPr>
          <a:xfrm>
            <a:off x="3489325" y="1477963"/>
            <a:ext cx="642938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I list</a:t>
            </a:r>
            <a:endParaRPr sz="2000">
              <a:latin typeface="Times New Roman" pitchFamily="18" charset="0"/>
            </a:endParaRPr>
          </a:p>
        </p:txBody>
      </p:sp>
      <p:cxnSp>
        <p:nvCxnSpPr>
          <p:cNvPr id="2160" name="" title=""/>
          <p:cNvCxnSpPr/>
          <p:nvPr/>
        </p:nvCxnSpPr>
        <p:spPr>
          <a:xfrm flipV="1">
            <a:off x="762000" y="1676400"/>
            <a:ext cx="990600" cy="152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61" name="" title=""/>
          <p:cNvCxnSpPr/>
          <p:nvPr/>
        </p:nvCxnSpPr>
        <p:spPr>
          <a:xfrm flipH="1" flipV="1">
            <a:off x="533400" y="167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sp>
        <p:nvSpPr>
          <p:cNvPr id="2162" name="Rectangle 72" title=""/>
          <p:cNvSpPr/>
          <p:nvPr/>
        </p:nvSpPr>
        <p:spPr>
          <a:xfrm>
            <a:off x="539750" y="2444750"/>
            <a:ext cx="1358900" cy="1663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cxnSp>
        <p:nvCxnSpPr>
          <p:cNvPr id="2163" name="" title=""/>
          <p:cNvCxnSpPr/>
          <p:nvPr/>
        </p:nvCxnSpPr>
        <p:spPr>
          <a:xfrm>
            <a:off x="533400" y="28194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64" name="" title=""/>
          <p:cNvCxnSpPr/>
          <p:nvPr/>
        </p:nvCxnSpPr>
        <p:spPr>
          <a:xfrm>
            <a:off x="533400" y="32004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65" name="" title=""/>
          <p:cNvCxnSpPr/>
          <p:nvPr/>
        </p:nvCxnSpPr>
        <p:spPr>
          <a:xfrm>
            <a:off x="533400" y="35814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66" name="" title=""/>
          <p:cNvCxnSpPr/>
          <p:nvPr/>
        </p:nvCxnSpPr>
        <p:spPr>
          <a:xfrm>
            <a:off x="533400" y="38862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167" name="" title=""/>
          <p:cNvCxnSpPr/>
          <p:nvPr/>
        </p:nvCxnSpPr>
        <p:spPr>
          <a:xfrm flipH="1">
            <a:off x="1600200" y="2438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sp>
        <p:nvSpPr>
          <p:cNvPr id="2168" name="Rectangle 78" title=""/>
          <p:cNvSpPr/>
          <p:nvPr/>
        </p:nvSpPr>
        <p:spPr>
          <a:xfrm>
            <a:off x="557213" y="2460625"/>
            <a:ext cx="411162" cy="304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ctr" eaLnBrk="0" hangingPunct="0"/>
            <a:r>
              <a:rPr sz="1400">
                <a:latin typeface="Times New Roman" pitchFamily="18" charset="0"/>
              </a:rPr>
              <a:t>dot</a:t>
            </a:r>
            <a:endParaRPr sz="1400">
              <a:latin typeface="Times New Roman" pitchFamily="18" charset="0"/>
            </a:endParaRPr>
          </a:p>
        </p:txBody>
      </p:sp>
      <p:sp>
        <p:nvSpPr>
          <p:cNvPr id="2169" name="Rectangle 79" title=""/>
          <p:cNvSpPr/>
          <p:nvPr/>
        </p:nvSpPr>
        <p:spPr>
          <a:xfrm>
            <a:off x="574675" y="2841625"/>
            <a:ext cx="682625" cy="304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ctr" eaLnBrk="0" hangingPunct="0"/>
            <a:r>
              <a:rPr sz="1400">
                <a:latin typeface="Times New Roman" pitchFamily="18" charset="0"/>
              </a:rPr>
              <a:t>dot dot</a:t>
            </a:r>
            <a:endParaRPr sz="1400">
              <a:latin typeface="Times New Roman" pitchFamily="18" charset="0"/>
            </a:endParaRPr>
          </a:p>
        </p:txBody>
      </p:sp>
      <p:sp>
        <p:nvSpPr>
          <p:cNvPr id="2170" name="" title=""/>
          <p:cNvSpPr/>
          <p:nvPr/>
        </p:nvSpPr>
        <p:spPr>
          <a:xfrm>
            <a:off x="593725" y="3222625"/>
            <a:ext cx="638175" cy="304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1400">
                <a:latin typeface="Times New Roman" pitchFamily="18" charset="0"/>
              </a:rPr>
              <a:t>file_A</a:t>
            </a:r>
            <a:endParaRPr sz="1400">
              <a:latin typeface="Times New Roman" pitchFamily="18" charset="0"/>
            </a:endParaRPr>
          </a:p>
        </p:txBody>
      </p:sp>
      <p:sp>
        <p:nvSpPr>
          <p:cNvPr id="2171" name="" title=""/>
          <p:cNvSpPr/>
          <p:nvPr/>
        </p:nvSpPr>
        <p:spPr>
          <a:xfrm>
            <a:off x="593725" y="3527425"/>
            <a:ext cx="628650" cy="304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1400">
                <a:latin typeface="Times New Roman" pitchFamily="18" charset="0"/>
              </a:rPr>
              <a:t>file_B</a:t>
            </a:r>
            <a:endParaRPr sz="1400">
              <a:latin typeface="Times New Roman" pitchFamily="18" charset="0"/>
            </a:endParaRPr>
          </a:p>
        </p:txBody>
      </p:sp>
      <p:sp>
        <p:nvSpPr>
          <p:cNvPr id="2172" name="" title=""/>
          <p:cNvSpPr/>
          <p:nvPr/>
        </p:nvSpPr>
        <p:spPr>
          <a:xfrm>
            <a:off x="1905000" y="2209800"/>
            <a:ext cx="1295400" cy="1143000"/>
          </a:xfrm>
          <a:custGeom>
            <a:avLst>
              <a:gd name="adj0" fmla="val 0"/>
              <a:gd name="adj1" fmla="val 27306667"/>
            </a:avLst>
            <a:gdLst>
              <a:gd name="GT10" fmla="*/ adj0 21600 100000"/>
              <a:gd name="GT11" fmla="*/ adj1 21600 100000"/>
              <a:gd name="GT12" fmla="+- l w 0"/>
              <a:gd name="GT13" fmla="+- t h 0"/>
              <a:gd name="GT8" fmla="*/ GT10 60000 65536"/>
              <a:gd name="GT9" fmla="*/ GT11 60000 65536"/>
              <a:gd name="G4" fmla="cos 10800 GT8"/>
              <a:gd name="G5" fmla="sin 10800 GT8"/>
              <a:gd name="G6" fmla="cos 10800 GT9"/>
              <a:gd name="G7" fmla="sin 10800 GT9"/>
              <a:gd name="G0" fmla="+- 10800 G4 0"/>
              <a:gd name="G1" fmla="+- 10800 G5 0"/>
              <a:gd name="G2" fmla="+- 10800 G6 0"/>
              <a:gd name="G3" fmla="+- 10800 G7 0"/>
            </a:gdLst>
            <a:cxnLst>
              <a:cxn ang="0">
                <a:pos x="21600" y="0"/>
              </a:cxn>
              <a:cxn ang="0">
                <a:pos x="0" y="21600"/>
              </a:cxn>
              <a:cxn ang="0">
                <a:pos x="0" y="0"/>
              </a:cxn>
            </a:cxnLst>
            <a:rect l="l" t="t" r="GT12" b="GT13"/>
            <a:pathLst>
              <a:path w="21600" h="21600" fill="none">
                <a:moveTo>
                  <a:pt x="21600" y="0"/>
                </a:moveTo>
                <a:arcTo wR="21600" hR="21600" stAng="0" swAng="5400000"/>
              </a:path>
              <a:path w="21600" h="21600" stroke="0">
                <a:moveTo>
                  <a:pt x="21600" y="0"/>
                </a:moveTo>
                <a:arcTo wR="21600" hR="21600" stAng="0" swAng="5400000"/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len="lg"/>
            <a:tailEnd type="oval"/>
          </a:ln>
          <a:effectLst/>
        </p:spPr>
      </p:sp>
      <p:sp>
        <p:nvSpPr>
          <p:cNvPr id="2173" name="" title=""/>
          <p:cNvSpPr/>
          <p:nvPr/>
        </p:nvSpPr>
        <p:spPr>
          <a:xfrm>
            <a:off x="6178550" y="2673350"/>
            <a:ext cx="12827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174" name="" title=""/>
          <p:cNvSpPr/>
          <p:nvPr/>
        </p:nvSpPr>
        <p:spPr>
          <a:xfrm>
            <a:off x="4806950" y="3435350"/>
            <a:ext cx="12827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175" name="" title=""/>
          <p:cNvSpPr/>
          <p:nvPr/>
        </p:nvSpPr>
        <p:spPr>
          <a:xfrm>
            <a:off x="7473950" y="2673350"/>
            <a:ext cx="12827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176" name="Rectangle 80" title=""/>
          <p:cNvSpPr/>
          <p:nvPr/>
        </p:nvSpPr>
        <p:spPr>
          <a:xfrm>
            <a:off x="7473950" y="3435350"/>
            <a:ext cx="12827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177" name="Rectangle 81" title=""/>
          <p:cNvSpPr/>
          <p:nvPr/>
        </p:nvSpPr>
        <p:spPr>
          <a:xfrm>
            <a:off x="6178550" y="3816350"/>
            <a:ext cx="12827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178" name="Rectangle 82" title=""/>
          <p:cNvSpPr/>
          <p:nvPr/>
        </p:nvSpPr>
        <p:spPr>
          <a:xfrm>
            <a:off x="4883150" y="4197350"/>
            <a:ext cx="12827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179" name="Rectangle 83" title=""/>
          <p:cNvSpPr/>
          <p:nvPr/>
        </p:nvSpPr>
        <p:spPr>
          <a:xfrm>
            <a:off x="3587750" y="4578350"/>
            <a:ext cx="12827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180" name="Custom 84" title=""/>
          <p:cNvSpPr/>
          <p:nvPr/>
        </p:nvSpPr>
        <p:spPr>
          <a:xfrm>
            <a:off x="3122613" y="1906588"/>
            <a:ext cx="4344987" cy="762000"/>
          </a:xfrm>
          <a:custGeom>
            <a:avLst>
              <a:gd name="adj0" fmla="val 81913648"/>
              <a:gd name="adj1" fmla="val 0"/>
            </a:avLst>
            <a:gdLst>
              <a:gd name="GT10" fmla="*/ adj0 21600 100000"/>
              <a:gd name="GT11" fmla="*/ adj1 21600 100000"/>
              <a:gd name="GT12" fmla="*/ 21600 w 21608"/>
              <a:gd name="GT13" fmla="+- l GT12 0"/>
              <a:gd name="GT14" fmla="+- t h 0"/>
              <a:gd name="GT8" fmla="*/ GT10 60000 65536"/>
              <a:gd name="GT9" fmla="*/ GT11 60000 65536"/>
              <a:gd name="G4" fmla="cos 10800 GT8"/>
              <a:gd name="G5" fmla="sin 10800 GT8"/>
              <a:gd name="G6" fmla="cos 10800 GT9"/>
              <a:gd name="G7" fmla="sin 10800 GT9"/>
              <a:gd name="G0" fmla="+- 10800 G4 0"/>
              <a:gd name="G1" fmla="+- 10800 G5 0"/>
              <a:gd name="G2" fmla="+- 10800 G6 0"/>
              <a:gd name="G3" fmla="+- 10800 G7 0"/>
            </a:gdLst>
            <a:cxnLst>
              <a:cxn ang="0">
                <a:pos x="0" y="0"/>
              </a:cxn>
              <a:cxn ang="0">
                <a:pos x="21608" y="21600"/>
              </a:cxn>
              <a:cxn ang="0">
                <a:pos x="8" y="21600"/>
              </a:cxn>
            </a:cxnLst>
            <a:rect l="l" t="t" r="GT13" b="GT14"/>
            <a:pathLst>
              <a:path w="21608" h="21600" fill="none">
                <a:moveTo>
                  <a:pt x="0" y="0"/>
                </a:moveTo>
                <a:arcTo wR="21600" hR="21600" stAng="-5401273" swAng="5401273"/>
              </a:path>
              <a:path w="21608" h="21600" stroke="0">
                <a:moveTo>
                  <a:pt x="0" y="0"/>
                </a:moveTo>
                <a:arcTo wR="21600" hR="21600" stAng="-5401273" swAng="5401273"/>
                <a:lnTo>
                  <a:pt x="8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tailEnd type="stealth" len="lg"/>
          </a:ln>
          <a:effectLst/>
        </p:spPr>
      </p:sp>
      <p:sp>
        <p:nvSpPr>
          <p:cNvPr id="2181" name="Custom 85" title=""/>
          <p:cNvSpPr/>
          <p:nvPr/>
        </p:nvSpPr>
        <p:spPr>
          <a:xfrm>
            <a:off x="3124200" y="1905000"/>
            <a:ext cx="3049588" cy="838200"/>
          </a:xfrm>
          <a:custGeom>
            <a:avLst>
              <a:gd name="adj0" fmla="val 81910944"/>
              <a:gd name="adj1" fmla="val 0"/>
            </a:avLst>
            <a:gdLst>
              <a:gd name="GT10" fmla="*/ adj0 21600 100000"/>
              <a:gd name="GT11" fmla="*/ adj1 21600 100000"/>
              <a:gd name="GT12" fmla="*/ 21600 w 21611"/>
              <a:gd name="GT13" fmla="+- l GT12 0"/>
              <a:gd name="GT14" fmla="+- t h 0"/>
              <a:gd name="GT8" fmla="*/ GT10 60000 65536"/>
              <a:gd name="GT9" fmla="*/ GT11 60000 65536"/>
              <a:gd name="G4" fmla="cos 10800 GT8"/>
              <a:gd name="G5" fmla="sin 10800 GT8"/>
              <a:gd name="G6" fmla="cos 10800 GT9"/>
              <a:gd name="G7" fmla="sin 10800 GT9"/>
              <a:gd name="G0" fmla="+- 10800 G4 0"/>
              <a:gd name="G1" fmla="+- 10800 G5 0"/>
              <a:gd name="G2" fmla="+- 10800 G6 0"/>
              <a:gd name="G3" fmla="+- 10800 G7 0"/>
            </a:gdLst>
            <a:cxnLst>
              <a:cxn ang="0">
                <a:pos x="0" y="0"/>
              </a:cxn>
              <a:cxn ang="0">
                <a:pos x="21611" y="21600"/>
              </a:cxn>
              <a:cxn ang="0">
                <a:pos x="11" y="21600"/>
              </a:cxn>
            </a:cxnLst>
            <a:rect l="l" t="t" r="GT13" b="GT14"/>
            <a:pathLst>
              <a:path w="21611" h="21600" fill="none">
                <a:moveTo>
                  <a:pt x="0" y="0"/>
                </a:moveTo>
                <a:arcTo wR="21600" hR="21600" stAng="-5401751" swAng="5401751"/>
              </a:path>
              <a:path w="21611" h="21600" stroke="0">
                <a:moveTo>
                  <a:pt x="0" y="0"/>
                </a:moveTo>
                <a:arcTo wR="21600" hR="21600" stAng="-5401751" swAng="5401751"/>
                <a:lnTo>
                  <a:pt x="11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tailEnd type="stealth" len="lg"/>
          </a:ln>
          <a:effectLst/>
        </p:spPr>
      </p:sp>
      <p:sp>
        <p:nvSpPr>
          <p:cNvPr id="2182" name="Custom 86" title=""/>
          <p:cNvSpPr/>
          <p:nvPr/>
        </p:nvSpPr>
        <p:spPr>
          <a:xfrm>
            <a:off x="3124200" y="1906588"/>
            <a:ext cx="1677988" cy="1524000"/>
          </a:xfrm>
          <a:custGeom>
            <a:avLst>
              <a:gd name="adj0" fmla="val 81903537"/>
              <a:gd name="adj1" fmla="val 0"/>
            </a:avLst>
            <a:gdLst>
              <a:gd name="GT10" fmla="*/ adj0 21600 100000"/>
              <a:gd name="GT11" fmla="*/ adj1 21600 100000"/>
              <a:gd name="GT12" fmla="*/ 21600 w 21620"/>
              <a:gd name="GT13" fmla="+- l GT12 0"/>
              <a:gd name="GT14" fmla="+- t h 0"/>
              <a:gd name="GT8" fmla="*/ GT10 60000 65536"/>
              <a:gd name="GT9" fmla="*/ GT11 60000 65536"/>
              <a:gd name="G4" fmla="cos 10800 GT8"/>
              <a:gd name="G5" fmla="sin 10800 GT8"/>
              <a:gd name="G6" fmla="cos 10800 GT9"/>
              <a:gd name="G7" fmla="sin 10800 GT9"/>
              <a:gd name="G0" fmla="+- 10800 G4 0"/>
              <a:gd name="G1" fmla="+- 10800 G5 0"/>
              <a:gd name="G2" fmla="+- 10800 G6 0"/>
              <a:gd name="G3" fmla="+- 10800 G7 0"/>
            </a:gdLst>
            <a:cxnLst>
              <a:cxn ang="0">
                <a:pos x="0" y="0"/>
              </a:cxn>
              <a:cxn ang="0">
                <a:pos x="21620" y="21600"/>
              </a:cxn>
              <a:cxn ang="0">
                <a:pos x="20" y="21600"/>
              </a:cxn>
            </a:cxnLst>
            <a:rect l="l" t="t" r="GT13" b="GT14"/>
            <a:pathLst>
              <a:path w="21620" h="21600" fill="none">
                <a:moveTo>
                  <a:pt x="0" y="0"/>
                </a:moveTo>
                <a:arcTo wR="21600" hR="21600" stAng="-5403183" swAng="5403183"/>
              </a:path>
              <a:path w="21620" h="21600" stroke="0">
                <a:moveTo>
                  <a:pt x="0" y="0"/>
                </a:moveTo>
                <a:arcTo wR="21600" hR="21600" stAng="-5403183" swAng="5403183"/>
                <a:lnTo>
                  <a:pt x="2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tailEnd type="stealth" len="lg"/>
          </a:ln>
          <a:effectLst/>
        </p:spPr>
      </p:sp>
      <p:sp>
        <p:nvSpPr>
          <p:cNvPr id="2183" name="Custom 87" title=""/>
          <p:cNvSpPr/>
          <p:nvPr/>
        </p:nvSpPr>
        <p:spPr>
          <a:xfrm>
            <a:off x="3124200" y="1905000"/>
            <a:ext cx="3049588" cy="1905000"/>
          </a:xfrm>
          <a:custGeom>
            <a:avLst>
              <a:gd name="adj0" fmla="val 81910944"/>
              <a:gd name="adj1" fmla="val 0"/>
            </a:avLst>
            <a:gdLst>
              <a:gd name="GT10" fmla="*/ adj0 21600 100000"/>
              <a:gd name="GT11" fmla="*/ adj1 21600 100000"/>
              <a:gd name="GT12" fmla="*/ 21600 w 21611"/>
              <a:gd name="GT13" fmla="+- l GT12 0"/>
              <a:gd name="GT14" fmla="+- t h 0"/>
              <a:gd name="GT8" fmla="*/ GT10 60000 65536"/>
              <a:gd name="GT9" fmla="*/ GT11 60000 65536"/>
              <a:gd name="G4" fmla="cos 10800 GT8"/>
              <a:gd name="G5" fmla="sin 10800 GT8"/>
              <a:gd name="G6" fmla="cos 10800 GT9"/>
              <a:gd name="G7" fmla="sin 10800 GT9"/>
              <a:gd name="G0" fmla="+- 10800 G4 0"/>
              <a:gd name="G1" fmla="+- 10800 G5 0"/>
              <a:gd name="G2" fmla="+- 10800 G6 0"/>
              <a:gd name="G3" fmla="+- 10800 G7 0"/>
            </a:gdLst>
            <a:cxnLst>
              <a:cxn ang="0">
                <a:pos x="0" y="0"/>
              </a:cxn>
              <a:cxn ang="0">
                <a:pos x="21611" y="21600"/>
              </a:cxn>
              <a:cxn ang="0">
                <a:pos x="11" y="21600"/>
              </a:cxn>
            </a:cxnLst>
            <a:rect l="l" t="t" r="GT13" b="GT14"/>
            <a:pathLst>
              <a:path w="21611" h="21600" fill="none">
                <a:moveTo>
                  <a:pt x="0" y="0"/>
                </a:moveTo>
                <a:arcTo wR="21600" hR="21600" stAng="-5401751" swAng="5401751"/>
              </a:path>
              <a:path w="21611" h="21600" stroke="0">
                <a:moveTo>
                  <a:pt x="0" y="0"/>
                </a:moveTo>
                <a:arcTo wR="21600" hR="21600" stAng="-5401751" swAng="5401751"/>
                <a:lnTo>
                  <a:pt x="11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tailEnd type="stealth" len="lg"/>
          </a:ln>
          <a:effectLst/>
        </p:spPr>
      </p:sp>
      <p:sp>
        <p:nvSpPr>
          <p:cNvPr id="2184" name="Custom 88" title=""/>
          <p:cNvSpPr/>
          <p:nvPr/>
        </p:nvSpPr>
        <p:spPr>
          <a:xfrm>
            <a:off x="1905000" y="2209800"/>
            <a:ext cx="3276600" cy="1524000"/>
          </a:xfrm>
          <a:custGeom>
            <a:avLst>
              <a:gd name="adj0" fmla="val 0"/>
              <a:gd name="adj1" fmla="val 27306667"/>
            </a:avLst>
            <a:gdLst>
              <a:gd name="GT10" fmla="*/ adj0 21600 100000"/>
              <a:gd name="GT11" fmla="*/ adj1 21600 100000"/>
              <a:gd name="GT12" fmla="+- l w 0"/>
              <a:gd name="GT13" fmla="+- t h 0"/>
              <a:gd name="GT8" fmla="*/ GT10 60000 65536"/>
              <a:gd name="GT9" fmla="*/ GT11 60000 65536"/>
              <a:gd name="G4" fmla="cos 10800 GT8"/>
              <a:gd name="G5" fmla="sin 10800 GT8"/>
              <a:gd name="G6" fmla="cos 10800 GT9"/>
              <a:gd name="G7" fmla="sin 10800 GT9"/>
              <a:gd name="G0" fmla="+- 10800 G4 0"/>
              <a:gd name="G1" fmla="+- 10800 G5 0"/>
              <a:gd name="G2" fmla="+- 10800 G6 0"/>
              <a:gd name="G3" fmla="+- 10800 G7 0"/>
            </a:gdLst>
            <a:cxnLst>
              <a:cxn ang="0">
                <a:pos x="21600" y="0"/>
              </a:cxn>
              <a:cxn ang="0">
                <a:pos x="0" y="21600"/>
              </a:cxn>
              <a:cxn ang="0">
                <a:pos x="0" y="0"/>
              </a:cxn>
            </a:cxnLst>
            <a:rect l="l" t="t" r="GT12" b="GT13"/>
            <a:pathLst>
              <a:path w="21600" h="21600" fill="none">
                <a:moveTo>
                  <a:pt x="21600" y="0"/>
                </a:moveTo>
                <a:arcTo wR="21600" hR="21600" stAng="0" swAng="5400000"/>
              </a:path>
              <a:path w="21600" h="21600" stroke="0">
                <a:moveTo>
                  <a:pt x="21600" y="0"/>
                </a:moveTo>
                <a:arcTo wR="21600" hR="21600" stAng="0" swAng="5400000"/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len="lg"/>
            <a:tailEnd type="oval"/>
          </a:ln>
          <a:effectLst/>
        </p:spPr>
      </p:sp>
      <p:sp>
        <p:nvSpPr>
          <p:cNvPr id="2185" name="Custom 89" title=""/>
          <p:cNvSpPr/>
          <p:nvPr/>
        </p:nvSpPr>
        <p:spPr>
          <a:xfrm>
            <a:off x="3582988" y="2209800"/>
            <a:ext cx="1600200" cy="2362200"/>
          </a:xfrm>
          <a:custGeom>
            <a:avLst>
              <a:gd name="adj0" fmla="val 54613333"/>
              <a:gd name="adj1" fmla="val 81902755"/>
            </a:avLst>
            <a:gdLst>
              <a:gd name="GT10" fmla="*/ adj0 21600 100000"/>
              <a:gd name="GT11" fmla="*/ adj1 21600 100000"/>
              <a:gd name="GT12" fmla="+- l w 0"/>
              <a:gd name="GT13" fmla="+- t h 0"/>
              <a:gd name="GT8" fmla="*/ GT10 60000 65536"/>
              <a:gd name="GT9" fmla="*/ GT11 60000 65536"/>
              <a:gd name="G4" fmla="cos 10800 GT8"/>
              <a:gd name="G5" fmla="sin 10800 GT8"/>
              <a:gd name="G6" fmla="cos 10800 GT9"/>
              <a:gd name="G7" fmla="sin 10800 GT9"/>
              <a:gd name="G0" fmla="+- 10800 G4 0"/>
              <a:gd name="G1" fmla="+- 10800 G5 0"/>
              <a:gd name="G2" fmla="+- 10800 G6 0"/>
              <a:gd name="G3" fmla="+- 10800 G7 0"/>
            </a:gdLst>
            <a:cxnLst>
              <a:cxn ang="0">
                <a:pos x="0" y="21600"/>
              </a:cxn>
              <a:cxn ang="0">
                <a:pos x="21579" y="0"/>
              </a:cxn>
              <a:cxn ang="0">
                <a:pos x="21600" y="21600"/>
              </a:cxn>
            </a:cxnLst>
            <a:rect l="l" t="t" r="GT12" b="GT13"/>
            <a:pathLst>
              <a:path w="21600" h="21600" fill="none">
                <a:moveTo>
                  <a:pt x="0" y="21600"/>
                </a:moveTo>
                <a:arcTo wR="21600" hR="21600" stAng="10800000" swAng="5396658"/>
              </a:path>
              <a:path w="21600" h="21600" stroke="0">
                <a:moveTo>
                  <a:pt x="0" y="21600"/>
                </a:moveTo>
                <a:arcTo wR="21600" hR="21600" stAng="10800000" swAng="5396658"/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len="lg"/>
          </a:ln>
          <a:effectLst/>
        </p:spPr>
      </p:sp>
      <p:sp>
        <p:nvSpPr>
          <p:cNvPr id="2186" name="Date Placeholder 2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187" name="Footer Placeholder 3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4.05.14"/>
  <p:tag name="AS_TITLE" val="Aspose.Slides for .NET 4.0"/>
  <p:tag name="AS_VERSION" val="24.5"/>
</p:tagLst>
</file>

<file path=ppt/theme/theme1.xml><?xml version="1.0" encoding="utf-8"?>
<a:theme xmlns:r="http://schemas.openxmlformats.org/officeDocument/2006/relationships"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999933"/>
        </a:lt2>
        <a:accent1>
          <a:srgbClr val="339933"/>
        </a:accent1>
        <a:accent2>
          <a:srgbClr val="8000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33CC"/>
        </a:hlink>
        <a:folHlink>
          <a:srgbClr val="FFCC66"/>
        </a:folHlink>
      </a:clrScheme>
      <a:clrMap bg1="lt1" tx1="dk1" bg2="dk2" tx2="lt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Arial">
      <a:maj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7</Paragraphs>
  <Slides>1</Slides>
  <Notes>0</Notes>
  <TotalTime>66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Times New Roman</vt:lpstr>
      <vt:lpstr>Calibri</vt:lpstr>
      <vt:lpstr>Blank Presentation</vt:lpstr>
      <vt:lpstr>UNIX File System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UNIX File System</dc:title>
  <cp:revision>21</cp:revision>
  <cp:lastPrinted>1997-09-03T03:28:54.280</cp:lastPrinted>
  <dcterms:created xsi:type="dcterms:W3CDTF">1995-06-17T23:31:02Z</dcterms:created>
  <dcterms:modified xsi:type="dcterms:W3CDTF">2024-07-24T04:30:26Z</dcterms:modified>
</cp:coreProperties>
</file>