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24.5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</p:sldMasterIdLst>
  <p:notesMasterIdLst>
    <p:notesMasterId r:id="rId2"/>
  </p:notesMasterIdLst>
  <p:sldIdLst>
    <p:sldId id="256" r:id="rId3"/>
  </p:sldIdLst>
  <p:sldSz cx="9144000" cy="6858000" type="screen4x3"/>
  <p:notesSz cx="6950075" cy="9236075"/>
  <p:custDataLst>
    <p:tags r:id="rId4"/>
  </p:custDataLst>
  <p:defaultTextStyle>
    <a:defPPr>
      <a:defRPr lang="en-US"/>
    </a:defPPr>
    <a:lvl1pPr marL="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Arial" pitchFamily="34" charset="0"/>
      </a:defRPr>
    </a:lvl1pPr>
    <a:lvl2pPr marL="4572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Arial" pitchFamily="34" charset="0"/>
      </a:defRPr>
    </a:lvl2pPr>
    <a:lvl3pPr marL="9144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Arial" pitchFamily="34" charset="0"/>
      </a:defRPr>
    </a:lvl3pPr>
    <a:lvl4pPr marL="13716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Arial" pitchFamily="34" charset="0"/>
      </a:defRPr>
    </a:lvl4pPr>
    <a:lvl5pPr marL="1828800" indent="0" algn="l" defTabSz="9144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Arial" pitchFamily="34" charset="0"/>
      </a:defRPr>
    </a:lvl5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showPr showNarration="1">
    <p:present/>
    <p:extLs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0" y="0"/>
      </p:cViewPr>
    </p:cSldViewPr>
  </p:slideViewPr>
  <p:notesViewPr>
    <p:cSldViewPr>
      <p:cViewPr varScale="1">
        <p:scale>
          <a:sx n="1" d="100"/>
          <a:sy n="1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slide" Target="slides/slide1.xml" /><Relationship Id="rId4" Type="http://schemas.openxmlformats.org/officeDocument/2006/relationships/tags" Target="tags/tag1.xml" /><Relationship Id="rId5" Type="http://schemas.openxmlformats.org/officeDocument/2006/relationships/presProps" Target="presProps.xml" /><Relationship Id="rId6" Type="http://schemas.openxmlformats.org/officeDocument/2006/relationships/viewProps" Target="viewProps.xml" /><Relationship Id="rId7" Type="http://schemas.openxmlformats.org/officeDocument/2006/relationships/theme" Target="theme/theme1.xml" /><Relationship Id="rId8" Type="http://schemas.openxmlformats.org/officeDocument/2006/relationships/tableStyles" Target="tableStyles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 title=""/>
        <p:cNvGrpSpPr/>
        <p:nvPr/>
      </p:nvGrpSpPr>
      <p:grpSpPr/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Title Only">
    <p:spTree>
      <p:nvGrpSpPr>
        <p:cNvPr id="1" name="" title=""/>
        <p:cNvGrpSpPr/>
        <p:nvPr/>
      </p:nvGrpSpPr>
      <p:grpSpPr>
        <a:xfrm>
          <a:off x="0" y="0"/>
          <a:ext cx="0" cy="0"/>
        </a:xfrm>
      </p:grpSpPr>
      <p:sp>
        <p:nvSpPr>
          <p:cNvPr id="2" name="Title 1" title="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t>Click to edit Master title style</a:t>
            </a:r>
            <a:endParaRPr lang="en-US"/>
          </a:p>
        </p:txBody>
      </p:sp>
      <p:sp>
        <p:nvSpPr>
          <p:cNvPr id="3" name="Date Placeholder 2" titl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0" hangingPunct="0"/>
            <a:endParaRPr sz="1400">
              <a:latin typeface="Times New Roman" pitchFamily="18" charset="0"/>
            </a:endParaRPr>
          </a:p>
        </p:txBody>
      </p:sp>
      <p:sp>
        <p:nvSpPr>
          <p:cNvPr id="4" name="Footer Placeholder 3" titl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 eaLnBrk="0" hangingPunct="0"/>
            <a:endParaRPr sz="1400">
              <a:latin typeface="Times New Roman" pitchFamily="18" charset="0"/>
            </a:endParaRPr>
          </a:p>
        </p:txBody>
      </p:sp>
      <p:sp>
        <p:nvSpPr>
          <p:cNvPr id="5" name="Slide Number Placeholder 4" titl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 eaLnBrk="0" hangingPunct="0"/>
            <a:fld id="{93AE1883-0942-4AA3-9DB2-9C7C3A0314B1}" type="slidenum">
              <a:rPr sz="1400">
                <a:latin typeface="Times New Roman" pitchFamily="18" charset="0"/>
              </a:rPr>
              <a:t>‹#›</a:t>
            </a:fld>
            <a:endParaRPr 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 title=""/>
        <p:cNvGrpSpPr/>
        <p:nvPr/>
      </p:nvGrpSpPr>
      <p:grpSpPr/>
      <p:sp>
        <p:nvSpPr>
          <p:cNvPr id="1026" name="Rectangle 2" title="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lIns="92075" tIns="46038" rIns="92075" bIns="46038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4400" b="0" i="0" u="none" baseline="0">
                <a:solidFill>
                  <a:schemeClr val="tx2"/>
                </a:solidFill>
                <a:effectLst/>
                <a:latin typeface="Times New Roman" pitchFamily="18" charset="0"/>
                <a:ea typeface="Arial" pitchFamily="34" charset="0"/>
              </a:defRPr>
            </a:lvl1pPr>
          </a:lstStyle>
          <a:p>
            <a:pPr lvl="0"/>
            <a:r>
              <a:t>Click to edit Master title style</a:t>
            </a:r>
          </a:p>
        </p:txBody>
      </p:sp>
      <p:sp>
        <p:nvSpPr>
          <p:cNvPr id="1027" name="Rectangle 3" title=""/>
          <p:cNvSpPr>
            <a:spLocks noGrp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lIns="92075" tIns="46038" rIns="92075" bIns="46038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en-US" altLang="en-US" sz="32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en-US" altLang="en-US" sz="28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en-US" altLang="en-US" sz="24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defRPr kumimoji="0" lang="en-US" altLang="en-US" sz="20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defRPr kumimoji="0" lang="en-US" altLang="en-US" sz="2000" b="0" i="0" u="none" baseline="0">
                <a:solidFill>
                  <a:schemeClr val="tx1"/>
                </a:solidFill>
                <a:effectLst/>
                <a:latin typeface="Times New Roman" pitchFamily="18" charset="0"/>
                <a:ea typeface="Arial" pitchFamily="34" charset="0"/>
              </a:defRPr>
            </a:lvl5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8" name="Rectangle 4" title=""/>
          <p:cNvSpPr>
            <a:spLocks noGrp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endParaRPr sz="1400">
              <a:latin typeface="Times New Roman" pitchFamily="18" charset="0"/>
            </a:endParaRPr>
          </a:p>
        </p:txBody>
      </p:sp>
      <p:sp>
        <p:nvSpPr>
          <p:cNvPr id="1029" name="Rectangle 5" title="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algn="ctr" eaLnBrk="0" hangingPunct="0"/>
            <a:endParaRPr sz="1400">
              <a:latin typeface="Times New Roman" pitchFamily="18" charset="0"/>
            </a:endParaRPr>
          </a:p>
        </p:txBody>
      </p:sp>
      <p:sp>
        <p:nvSpPr>
          <p:cNvPr id="1030" name="Rectangle 6" title=""/>
          <p:cNvSpPr>
            <a:spLocks noGrp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 anchor="ctr" anchorCtr="0">
            <a:no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algn="r" eaLnBrk="0" hangingPunct="0"/>
            <a:fld id="{33EB3F47-8F02-43C4-86A9-CBEF00E6A3F5}" type="slidenum">
              <a:rPr sz="1400">
                <a:latin typeface="Times New Roman" pitchFamily="18" charset="0"/>
              </a:rPr>
              <a:t>‹#›</a:t>
            </a:fld>
            <a:endParaRPr sz="1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/>
  <p:timing/>
  <p:hf sldNum="0" dt="0"/>
  <p:txStyles>
    <p:titleStyle>
      <a:lvl1pPr marL="0" indent="0" algn="ctr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4400" b="0" i="0" u="none" baseline="0">
          <a:solidFill>
            <a:schemeClr val="tx2"/>
          </a:solidFill>
          <a:effectLst/>
          <a:latin typeface="Times New Roman" pitchFamily="18" charset="0"/>
          <a:ea typeface="Arial" pitchFamily="34" charset="0"/>
        </a:defRPr>
      </a:lvl1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3200" b="0" i="0" u="none" baseline="0">
          <a:solidFill>
            <a:schemeClr val="tx1"/>
          </a:solidFill>
          <a:effectLst/>
          <a:latin typeface="Times New Roman" pitchFamily="18" charset="0"/>
          <a:ea typeface="Arial" pitchFamily="34" charset="0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800" b="0" i="0" u="none" baseline="0">
          <a:solidFill>
            <a:schemeClr val="tx1"/>
          </a:solidFill>
          <a:effectLst/>
          <a:latin typeface="Times New Roman" pitchFamily="18" charset="0"/>
          <a:ea typeface="Arial" pitchFamily="34" charset="0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2400" b="0" i="0" u="none" baseline="0">
          <a:solidFill>
            <a:schemeClr val="tx1"/>
          </a:solidFill>
          <a:effectLst/>
          <a:latin typeface="Times New Roman" pitchFamily="18" charset="0"/>
          <a:ea typeface="Arial" pitchFamily="34" charset="0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–"/>
        <a:defRPr kumimoji="0" sz="2000" b="0" i="0" u="none" baseline="0">
          <a:solidFill>
            <a:schemeClr val="tx1"/>
          </a:solidFill>
          <a:effectLst/>
          <a:latin typeface="Times New Roman" pitchFamily="18" charset="0"/>
          <a:ea typeface="Arial" pitchFamily="34" charset="0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Tx/>
        <a:buChar char="•"/>
        <a:defRPr kumimoji="0" sz="2000" b="0" i="0" u="none" baseline="0">
          <a:solidFill>
            <a:schemeClr val="tx1"/>
          </a:solidFill>
          <a:effectLst/>
          <a:latin typeface="Times New Roman" pitchFamily="18" charset="0"/>
          <a:ea typeface="Arial" pitchFamily="34" charset="0"/>
        </a:defRPr>
      </a:lvl5pPr>
    </p:bodyStyle>
    <p:otherStyle/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 name="">
    <p:spTree>
      <p:nvGrpSpPr>
        <p:cNvPr id="1" name="" title=""/>
        <p:cNvGrpSpPr/>
        <p:nvPr/>
      </p:nvGrpSpPr>
      <p:grpSpPr/>
      <p:sp>
        <p:nvSpPr>
          <p:cNvPr id="2050" name="NotDefined 2" title=""/>
          <p:cNvSpPr/>
          <p:nvPr>
            <p:ph type="title"/>
          </p:nvPr>
        </p:nvSpPr>
        <p:spPr>
          <a:xfrm>
            <a:off x="685800" y="609600"/>
            <a:ext cx="7772400" cy="1143000"/>
          </a:xfrm>
          <a:noFill/>
          <a:ln>
            <a:noFill/>
            <a:miter lim="800000"/>
          </a:ln>
          <a:effectLst/>
        </p:spPr>
        <p:txBody>
          <a:bodyPr wrap="square" lIns="92075" tIns="46038" rIns="92075" bIns="46038" anchor="ctr" anchorCtr="0">
            <a:noAutofit/>
          </a:bodyPr>
          <a:lstStyle>
            <a:lvl1pPr marL="0" indent="0" algn="ctr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4400" b="0" i="0" u="none" baseline="0">
                <a:solidFill>
                  <a:schemeClr val="tx2"/>
                </a:solidFill>
                <a:effectLst/>
                <a:latin typeface="Times New Roman" pitchFamily="18" charset="0"/>
                <a:ea typeface="Arial" pitchFamily="34" charset="0"/>
              </a:defRPr>
            </a:lvl1pPr>
          </a:lstStyle>
          <a:p>
            <a:pPr lvl="0"/>
            <a:r>
              <a:t>Text, Data &amp; Stack</a:t>
            </a:r>
          </a:p>
        </p:txBody>
      </p:sp>
      <p:sp>
        <p:nvSpPr>
          <p:cNvPr id="2051" name="Rectangle 3" title=""/>
          <p:cNvSpPr/>
          <p:nvPr/>
        </p:nvSpPr>
        <p:spPr>
          <a:xfrm>
            <a:off x="4044950" y="1835150"/>
            <a:ext cx="977900" cy="33401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</a:ln>
          <a:effectLst>
            <a:outerShdw dist="107763" dir="2700000" algn="ctr">
              <a:schemeClr val="bg2">
                <a:alpha val="50000"/>
              </a:schemeClr>
            </a:outerShdw>
          </a:effectLst>
        </p:spPr>
      </p:sp>
      <p:sp>
        <p:nvSpPr>
          <p:cNvPr id="2052" name="Rectangle 4" title=""/>
          <p:cNvSpPr/>
          <p:nvPr/>
        </p:nvSpPr>
        <p:spPr>
          <a:xfrm>
            <a:off x="3794125" y="5241925"/>
            <a:ext cx="1216025" cy="82232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400">
                <a:latin typeface="Times New Roman" pitchFamily="18" charset="0"/>
              </a:rPr>
              <a:t>program</a:t>
            </a:r>
            <a:endParaRPr sz="2400">
              <a:latin typeface="Times New Roman" pitchFamily="18" charset="0"/>
            </a:endParaRPr>
          </a:p>
          <a:p>
            <a:pPr lvl="0" eaLnBrk="0" hangingPunct="0"/>
            <a:r>
              <a:rPr sz="2400">
                <a:latin typeface="Times New Roman" pitchFamily="18" charset="0"/>
              </a:rPr>
              <a:t>    text</a:t>
            </a:r>
            <a:endParaRPr sz="2400">
              <a:latin typeface="Times New Roman" pitchFamily="18" charset="0"/>
            </a:endParaRPr>
          </a:p>
        </p:txBody>
      </p:sp>
      <p:sp>
        <p:nvSpPr>
          <p:cNvPr id="2053" name="Rectangle 5" title=""/>
          <p:cNvSpPr/>
          <p:nvPr/>
        </p:nvSpPr>
        <p:spPr>
          <a:xfrm>
            <a:off x="768350" y="2139950"/>
            <a:ext cx="1739900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</a:ln>
          <a:effectLst>
            <a:outerShdw dist="107763" dir="2700000" algn="ctr">
              <a:schemeClr val="bg2">
                <a:alpha val="50000"/>
              </a:schemeClr>
            </a:outerShdw>
          </a:effectLst>
        </p:spPr>
      </p:sp>
      <p:sp>
        <p:nvSpPr>
          <p:cNvPr id="2054" name="Rectangle 6" title=""/>
          <p:cNvSpPr/>
          <p:nvPr/>
        </p:nvSpPr>
        <p:spPr>
          <a:xfrm>
            <a:off x="6559550" y="2139950"/>
            <a:ext cx="1739900" cy="1206500"/>
          </a:xfrm>
          <a:prstGeom prst="rect">
            <a:avLst/>
          </a:prstGeom>
          <a:solidFill>
            <a:schemeClr val="bg1"/>
          </a:solidFill>
          <a:ln w="12700">
            <a:solidFill>
              <a:schemeClr val="tx1"/>
            </a:solidFill>
            <a:miter lim="800000"/>
          </a:ln>
          <a:effectLst>
            <a:outerShdw dist="107763" dir="2700000" algn="ctr">
              <a:schemeClr val="bg2">
                <a:alpha val="50000"/>
              </a:schemeClr>
            </a:outerShdw>
          </a:effectLst>
        </p:spPr>
      </p:sp>
      <p:sp>
        <p:nvSpPr>
          <p:cNvPr id="2055" name="Rectangle 7" title=""/>
          <p:cNvSpPr/>
          <p:nvPr/>
        </p:nvSpPr>
        <p:spPr>
          <a:xfrm>
            <a:off x="6537325" y="2498725"/>
            <a:ext cx="260350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400">
                <a:latin typeface="Times New Roman" pitchFamily="18" charset="0"/>
              </a:rPr>
              <a:t> </a:t>
            </a:r>
            <a:endParaRPr sz="2400">
              <a:latin typeface="Times New Roman" pitchFamily="18" charset="0"/>
            </a:endParaRPr>
          </a:p>
        </p:txBody>
      </p:sp>
      <p:sp>
        <p:nvSpPr>
          <p:cNvPr id="2056" name="Rectangle 8" title=""/>
          <p:cNvSpPr/>
          <p:nvPr/>
        </p:nvSpPr>
        <p:spPr>
          <a:xfrm>
            <a:off x="822325" y="1508125"/>
            <a:ext cx="1589088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400">
                <a:latin typeface="Times New Roman" pitchFamily="18" charset="0"/>
              </a:rPr>
              <a:t>program  A</a:t>
            </a:r>
            <a:endParaRPr sz="2400">
              <a:latin typeface="Times New Roman" pitchFamily="18" charset="0"/>
            </a:endParaRPr>
          </a:p>
        </p:txBody>
      </p:sp>
      <p:sp>
        <p:nvSpPr>
          <p:cNvPr id="2057" name="Rectangle 9" title=""/>
          <p:cNvSpPr/>
          <p:nvPr/>
        </p:nvSpPr>
        <p:spPr>
          <a:xfrm>
            <a:off x="6537325" y="1508125"/>
            <a:ext cx="1649413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400">
                <a:latin typeface="Times New Roman" pitchFamily="18" charset="0"/>
              </a:rPr>
              <a:t> program  B</a:t>
            </a:r>
            <a:endParaRPr sz="2400">
              <a:latin typeface="Times New Roman" pitchFamily="18" charset="0"/>
            </a:endParaRPr>
          </a:p>
        </p:txBody>
      </p:sp>
      <p:sp>
        <p:nvSpPr>
          <p:cNvPr id="2058" name="" title=""/>
          <p:cNvSpPr/>
          <p:nvPr/>
        </p:nvSpPr>
        <p:spPr>
          <a:xfrm>
            <a:off x="844550" y="4578350"/>
            <a:ext cx="2197100" cy="13589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</a:ln>
          <a:effectLst>
            <a:outerShdw dist="107763" dir="2700000" algn="ctr">
              <a:schemeClr val="bg2">
                <a:alpha val="50000"/>
              </a:schemeClr>
            </a:outerShdw>
          </a:effectLst>
        </p:spPr>
      </p:sp>
      <p:sp>
        <p:nvSpPr>
          <p:cNvPr id="2059" name="" title=""/>
          <p:cNvSpPr/>
          <p:nvPr/>
        </p:nvSpPr>
        <p:spPr>
          <a:xfrm>
            <a:off x="6330950" y="4654550"/>
            <a:ext cx="2197100" cy="1358900"/>
          </a:xfrm>
          <a:prstGeom prst="ellipse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</a:ln>
          <a:effectLst>
            <a:outerShdw dist="107763" dir="2700000" algn="ctr">
              <a:schemeClr val="bg2">
                <a:alpha val="50000"/>
              </a:schemeClr>
            </a:outerShdw>
          </a:effectLst>
        </p:spPr>
      </p:sp>
      <p:sp>
        <p:nvSpPr>
          <p:cNvPr id="2060" name="" title=""/>
          <p:cNvSpPr/>
          <p:nvPr/>
        </p:nvSpPr>
        <p:spPr>
          <a:xfrm>
            <a:off x="6689725" y="3413125"/>
            <a:ext cx="1292225" cy="82232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400">
                <a:latin typeface="Times New Roman" pitchFamily="18" charset="0"/>
              </a:rPr>
              <a:t> program</a:t>
            </a:r>
            <a:endParaRPr sz="2400">
              <a:latin typeface="Times New Roman" pitchFamily="18" charset="0"/>
            </a:endParaRPr>
          </a:p>
          <a:p>
            <a:pPr lvl="0" eaLnBrk="0" hangingPunct="0"/>
            <a:r>
              <a:rPr sz="2400">
                <a:latin typeface="Times New Roman" pitchFamily="18" charset="0"/>
              </a:rPr>
              <a:t>    data</a:t>
            </a:r>
            <a:endParaRPr sz="2400">
              <a:latin typeface="Times New Roman" pitchFamily="18" charset="0"/>
            </a:endParaRPr>
          </a:p>
        </p:txBody>
      </p:sp>
      <p:sp>
        <p:nvSpPr>
          <p:cNvPr id="2061" name="" title=""/>
          <p:cNvSpPr/>
          <p:nvPr/>
        </p:nvSpPr>
        <p:spPr>
          <a:xfrm>
            <a:off x="898525" y="3489325"/>
            <a:ext cx="1216025" cy="82232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400">
                <a:latin typeface="Times New Roman" pitchFamily="18" charset="0"/>
              </a:rPr>
              <a:t>program</a:t>
            </a:r>
            <a:endParaRPr sz="2400">
              <a:latin typeface="Times New Roman" pitchFamily="18" charset="0"/>
            </a:endParaRPr>
          </a:p>
          <a:p>
            <a:pPr lvl="0" eaLnBrk="0" hangingPunct="0"/>
            <a:r>
              <a:rPr sz="2400">
                <a:latin typeface="Times New Roman" pitchFamily="18" charset="0"/>
              </a:rPr>
              <a:t>   data</a:t>
            </a:r>
            <a:endParaRPr sz="2400">
              <a:latin typeface="Times New Roman" pitchFamily="18" charset="0"/>
            </a:endParaRPr>
          </a:p>
        </p:txBody>
      </p:sp>
      <p:sp>
        <p:nvSpPr>
          <p:cNvPr id="2062" name="" title=""/>
          <p:cNvSpPr/>
          <p:nvPr/>
        </p:nvSpPr>
        <p:spPr>
          <a:xfrm>
            <a:off x="974725" y="6080125"/>
            <a:ext cx="1538288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400">
                <a:latin typeface="Times New Roman" pitchFamily="18" charset="0"/>
              </a:rPr>
              <a:t>stack for A</a:t>
            </a:r>
            <a:endParaRPr sz="2400">
              <a:latin typeface="Times New Roman" pitchFamily="18" charset="0"/>
            </a:endParaRPr>
          </a:p>
        </p:txBody>
      </p:sp>
      <p:sp>
        <p:nvSpPr>
          <p:cNvPr id="2063" name="" title=""/>
          <p:cNvSpPr/>
          <p:nvPr/>
        </p:nvSpPr>
        <p:spPr>
          <a:xfrm>
            <a:off x="6689725" y="6080125"/>
            <a:ext cx="1520825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400">
                <a:latin typeface="Times New Roman" pitchFamily="18" charset="0"/>
              </a:rPr>
              <a:t>stack for B</a:t>
            </a:r>
            <a:endParaRPr sz="2400">
              <a:latin typeface="Times New Roman" pitchFamily="18" charset="0"/>
            </a:endParaRPr>
          </a:p>
        </p:txBody>
      </p:sp>
      <p:sp>
        <p:nvSpPr>
          <p:cNvPr id="2064" name="Rectangle 10" title=""/>
          <p:cNvSpPr/>
          <p:nvPr/>
        </p:nvSpPr>
        <p:spPr>
          <a:xfrm>
            <a:off x="3946525" y="5927725"/>
            <a:ext cx="979488" cy="457200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400">
                <a:latin typeface="Times New Roman" pitchFamily="18" charset="0"/>
              </a:rPr>
              <a:t>shared</a:t>
            </a:r>
            <a:endParaRPr sz="2400">
              <a:latin typeface="Times New Roman" pitchFamily="18" charset="0"/>
            </a:endParaRPr>
          </a:p>
        </p:txBody>
      </p:sp>
      <p:cxnSp>
        <p:nvCxnSpPr>
          <p:cNvPr id="2065" name="" title=""/>
          <p:cNvCxnSpPr/>
          <p:nvPr/>
        </p:nvCxnSpPr>
        <p:spPr>
          <a:xfrm flipH="1">
            <a:off x="4343400" y="2057400"/>
            <a:ext cx="0" cy="2895600"/>
          </a:xfrm>
          <a:prstGeom prst="line">
            <a:avLst/>
          </a:prstGeom>
          <a:noFill/>
          <a:ln w="50800">
            <a:solidFill>
              <a:schemeClr val="tx1"/>
            </a:solidFill>
            <a:miter lim="800000"/>
            <a:tailEnd type="stealth" len="lg"/>
          </a:ln>
          <a:effectLst/>
        </p:spPr>
      </p:cxnSp>
      <p:sp>
        <p:nvSpPr>
          <p:cNvPr id="2066" name="Rectangle 12" title=""/>
          <p:cNvSpPr/>
          <p:nvPr/>
        </p:nvSpPr>
        <p:spPr>
          <a:xfrm>
            <a:off x="844550" y="2216150"/>
            <a:ext cx="215900" cy="1397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067" name="Rectangle 13" title=""/>
          <p:cNvSpPr/>
          <p:nvPr/>
        </p:nvSpPr>
        <p:spPr>
          <a:xfrm>
            <a:off x="1225550" y="2216150"/>
            <a:ext cx="215900" cy="1397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068" name="Rectangle 14" title=""/>
          <p:cNvSpPr/>
          <p:nvPr/>
        </p:nvSpPr>
        <p:spPr>
          <a:xfrm>
            <a:off x="1682750" y="2216150"/>
            <a:ext cx="215900" cy="1397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069" name="Rectangle 15" title=""/>
          <p:cNvSpPr/>
          <p:nvPr/>
        </p:nvSpPr>
        <p:spPr>
          <a:xfrm>
            <a:off x="2063750" y="2216150"/>
            <a:ext cx="215900" cy="1397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070" name="Rectangle 16" title=""/>
          <p:cNvSpPr/>
          <p:nvPr/>
        </p:nvSpPr>
        <p:spPr>
          <a:xfrm>
            <a:off x="996950" y="2444750"/>
            <a:ext cx="215900" cy="1397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071" name="Rectangle 17" title=""/>
          <p:cNvSpPr/>
          <p:nvPr/>
        </p:nvSpPr>
        <p:spPr>
          <a:xfrm>
            <a:off x="1454150" y="2444750"/>
            <a:ext cx="215900" cy="1397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072" name="Rectangle 18" title=""/>
          <p:cNvSpPr/>
          <p:nvPr/>
        </p:nvSpPr>
        <p:spPr>
          <a:xfrm>
            <a:off x="1911350" y="2444750"/>
            <a:ext cx="215900" cy="1397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073" name="Rectangle 19" title=""/>
          <p:cNvSpPr/>
          <p:nvPr/>
        </p:nvSpPr>
        <p:spPr>
          <a:xfrm>
            <a:off x="844550" y="2673350"/>
            <a:ext cx="215900" cy="1397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074" name="" title=""/>
          <p:cNvSpPr/>
          <p:nvPr/>
        </p:nvSpPr>
        <p:spPr>
          <a:xfrm>
            <a:off x="1301750" y="2673350"/>
            <a:ext cx="215900" cy="1397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075" name="" title=""/>
          <p:cNvSpPr/>
          <p:nvPr/>
        </p:nvSpPr>
        <p:spPr>
          <a:xfrm>
            <a:off x="1682750" y="2673350"/>
            <a:ext cx="215900" cy="1397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076" name="" title=""/>
          <p:cNvSpPr/>
          <p:nvPr/>
        </p:nvSpPr>
        <p:spPr>
          <a:xfrm>
            <a:off x="2063750" y="2673350"/>
            <a:ext cx="215900" cy="1397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077" name="" title=""/>
          <p:cNvSpPr/>
          <p:nvPr/>
        </p:nvSpPr>
        <p:spPr>
          <a:xfrm>
            <a:off x="996950" y="2978150"/>
            <a:ext cx="215900" cy="139700"/>
          </a:xfrm>
          <a:prstGeom prst="rect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078" name="" title=""/>
          <p:cNvSpPr/>
          <p:nvPr/>
        </p:nvSpPr>
        <p:spPr>
          <a:xfrm>
            <a:off x="1454150" y="2978150"/>
            <a:ext cx="215900" cy="1397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079" name="" title=""/>
          <p:cNvSpPr/>
          <p:nvPr/>
        </p:nvSpPr>
        <p:spPr>
          <a:xfrm>
            <a:off x="1911350" y="2978150"/>
            <a:ext cx="215900" cy="1397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080" name="Rectangle 20" title=""/>
          <p:cNvSpPr/>
          <p:nvPr/>
        </p:nvSpPr>
        <p:spPr>
          <a:xfrm>
            <a:off x="6711950" y="2292350"/>
            <a:ext cx="215900" cy="1397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081" name="Rectangle 21" title=""/>
          <p:cNvSpPr/>
          <p:nvPr/>
        </p:nvSpPr>
        <p:spPr>
          <a:xfrm>
            <a:off x="7169150" y="2292350"/>
            <a:ext cx="215900" cy="1397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082" name="Rectangle 22" title=""/>
          <p:cNvSpPr/>
          <p:nvPr/>
        </p:nvSpPr>
        <p:spPr>
          <a:xfrm>
            <a:off x="7550150" y="2292350"/>
            <a:ext cx="215900" cy="1397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083" name="Rectangle 23" title=""/>
          <p:cNvSpPr/>
          <p:nvPr/>
        </p:nvSpPr>
        <p:spPr>
          <a:xfrm>
            <a:off x="7931150" y="2292350"/>
            <a:ext cx="215900" cy="1397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084" name="Rectangle 24" title=""/>
          <p:cNvSpPr/>
          <p:nvPr/>
        </p:nvSpPr>
        <p:spPr>
          <a:xfrm>
            <a:off x="6940550" y="2520950"/>
            <a:ext cx="215900" cy="1397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085" name="Rectangle 25" title=""/>
          <p:cNvSpPr/>
          <p:nvPr/>
        </p:nvSpPr>
        <p:spPr>
          <a:xfrm>
            <a:off x="7854950" y="3054350"/>
            <a:ext cx="215900" cy="1397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086" name="Rectangle 26" title=""/>
          <p:cNvSpPr/>
          <p:nvPr/>
        </p:nvSpPr>
        <p:spPr>
          <a:xfrm>
            <a:off x="7778750" y="2520950"/>
            <a:ext cx="215900" cy="1397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087" name="Rectangle 27" title=""/>
          <p:cNvSpPr/>
          <p:nvPr/>
        </p:nvSpPr>
        <p:spPr>
          <a:xfrm>
            <a:off x="6711950" y="2749550"/>
            <a:ext cx="215900" cy="1397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088" name="Rectangle 28" title=""/>
          <p:cNvSpPr/>
          <p:nvPr/>
        </p:nvSpPr>
        <p:spPr>
          <a:xfrm>
            <a:off x="7169150" y="2749550"/>
            <a:ext cx="215900" cy="1397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089" name="Rectangle 29" title=""/>
          <p:cNvSpPr/>
          <p:nvPr/>
        </p:nvSpPr>
        <p:spPr>
          <a:xfrm>
            <a:off x="7550150" y="2749550"/>
            <a:ext cx="215900" cy="1397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090" name="" title=""/>
          <p:cNvSpPr/>
          <p:nvPr/>
        </p:nvSpPr>
        <p:spPr>
          <a:xfrm>
            <a:off x="7931150" y="2749550"/>
            <a:ext cx="215900" cy="139700"/>
          </a:xfrm>
          <a:prstGeom prst="rect">
            <a:avLst/>
          </a:prstGeom>
          <a:solidFill>
            <a:schemeClr val="bg2"/>
          </a:solidFill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091" name="" title=""/>
          <p:cNvSpPr/>
          <p:nvPr/>
        </p:nvSpPr>
        <p:spPr>
          <a:xfrm>
            <a:off x="6864350" y="3054350"/>
            <a:ext cx="292100" cy="1397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092" name="" title=""/>
          <p:cNvSpPr/>
          <p:nvPr/>
        </p:nvSpPr>
        <p:spPr>
          <a:xfrm>
            <a:off x="7321550" y="3054350"/>
            <a:ext cx="292100" cy="1397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093" name="" title=""/>
          <p:cNvSpPr/>
          <p:nvPr/>
        </p:nvSpPr>
        <p:spPr>
          <a:xfrm>
            <a:off x="7321550" y="2520950"/>
            <a:ext cx="292100" cy="139700"/>
          </a:xfrm>
          <a:prstGeom prst="ellipse">
            <a:avLst/>
          </a:prstGeom>
          <a:solidFill>
            <a:schemeClr val="hlink"/>
          </a:solidFill>
          <a:ln w="12700">
            <a:solidFill>
              <a:schemeClr val="tx1"/>
            </a:solidFill>
            <a:miter lim="800000"/>
          </a:ln>
          <a:effectLst/>
        </p:spPr>
      </p:sp>
      <p:sp>
        <p:nvSpPr>
          <p:cNvPr id="2094" name="" title=""/>
          <p:cNvSpPr/>
          <p:nvPr/>
        </p:nvSpPr>
        <p:spPr>
          <a:xfrm>
            <a:off x="1279525" y="4678363"/>
            <a:ext cx="1304925" cy="396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000">
                <a:latin typeface="Times New Roman" pitchFamily="18" charset="0"/>
              </a:rPr>
              <a:t>return addr</a:t>
            </a:r>
            <a:endParaRPr sz="2000">
              <a:latin typeface="Times New Roman" pitchFamily="18" charset="0"/>
            </a:endParaRPr>
          </a:p>
        </p:txBody>
      </p:sp>
      <p:sp>
        <p:nvSpPr>
          <p:cNvPr id="2095" name="" title=""/>
          <p:cNvSpPr/>
          <p:nvPr/>
        </p:nvSpPr>
        <p:spPr>
          <a:xfrm>
            <a:off x="898525" y="5059363"/>
            <a:ext cx="1665288" cy="396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000">
                <a:latin typeface="Times New Roman" pitchFamily="18" charset="0"/>
              </a:rPr>
              <a:t>      automatics</a:t>
            </a:r>
            <a:endParaRPr sz="2000">
              <a:latin typeface="Times New Roman" pitchFamily="18" charset="0"/>
            </a:endParaRPr>
          </a:p>
        </p:txBody>
      </p:sp>
      <p:sp>
        <p:nvSpPr>
          <p:cNvPr id="2096" name="Rectangle 30" title=""/>
          <p:cNvSpPr/>
          <p:nvPr/>
        </p:nvSpPr>
        <p:spPr>
          <a:xfrm>
            <a:off x="6689725" y="4754563"/>
            <a:ext cx="1304925" cy="396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000">
                <a:latin typeface="Times New Roman" pitchFamily="18" charset="0"/>
              </a:rPr>
              <a:t>return addr</a:t>
            </a:r>
            <a:endParaRPr sz="2000">
              <a:latin typeface="Times New Roman" pitchFamily="18" charset="0"/>
            </a:endParaRPr>
          </a:p>
        </p:txBody>
      </p:sp>
      <p:sp>
        <p:nvSpPr>
          <p:cNvPr id="2097" name="Rectangle 31" title=""/>
          <p:cNvSpPr/>
          <p:nvPr/>
        </p:nvSpPr>
        <p:spPr>
          <a:xfrm>
            <a:off x="6689725" y="5135563"/>
            <a:ext cx="1284288" cy="396875"/>
          </a:xfrm>
          <a:prstGeom prst="rect">
            <a:avLst/>
          </a:prstGeom>
          <a:noFill/>
          <a:ln>
            <a:noFill/>
            <a:miter lim="800000"/>
          </a:ln>
          <a:effectLst/>
        </p:spPr>
        <p:txBody>
          <a:bodyPr wrap="none" lIns="92075" tIns="46038" rIns="92075" bIns="46038">
            <a:spAutoFit/>
          </a:bodyPr>
          <a:lstStyle>
            <a:defPPr>
              <a:defRPr lang="en-US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Arial" pitchFamily="34" charset="0"/>
              </a:defRPr>
            </a:lvl5pPr>
          </a:lstStyle>
          <a:p>
            <a:pPr lvl="0" eaLnBrk="0" hangingPunct="0"/>
            <a:r>
              <a:rPr sz="2000">
                <a:latin typeface="Times New Roman" pitchFamily="18" charset="0"/>
              </a:rPr>
              <a:t>automatics</a:t>
            </a:r>
            <a:endParaRPr sz="2000">
              <a:latin typeface="Times New Roman" pitchFamily="18" charset="0"/>
            </a:endParaRPr>
          </a:p>
        </p:txBody>
      </p:sp>
      <p:sp>
        <p:nvSpPr>
          <p:cNvPr id="2098" name="Date Placeholder 2" titl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eaLnBrk="0" hangingPunct="0"/>
            <a:endParaRPr lang="en-US" altLang="en-US" sz="1400">
              <a:latin typeface="Times New Roman" pitchFamily="18" charset="0"/>
            </a:endParaRPr>
          </a:p>
        </p:txBody>
      </p:sp>
      <p:sp>
        <p:nvSpPr>
          <p:cNvPr id="2099" name="Footer Placeholder 3" titl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algn="ctr" eaLnBrk="0" hangingPunct="0"/>
            <a:endParaRPr sz="1400">
              <a:latin typeface="Times New Roman" pitchFamily="18" charset="0"/>
            </a:endParaRPr>
          </a:p>
        </p:txBody>
      </p:sp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6.2.9200.0"/>
  <p:tag name="AS_RELEASE_DATE" val="2024.05.14"/>
  <p:tag name="AS_TITLE" val="Aspose.Slides for .NET 4.0"/>
  <p:tag name="AS_VERSION" val="24.5"/>
</p:tagLst>
</file>

<file path=ppt/theme/theme1.xml><?xml version="1.0" encoding="utf-8"?>
<a:theme xmlns:r="http://schemas.openxmlformats.org/officeDocument/2006/relationships"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CCCFF"/>
      </a:hlink>
      <a:folHlink>
        <a:srgbClr val="B2B2B2"/>
      </a:folHlink>
    </a:clrScheme>
    <a:fontScheme name="BLANK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prstClr val="black">
                <a:alpha val="38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CC"/>
        </a:lt1>
        <a:dk2>
          <a:srgbClr val="808000"/>
        </a:dk2>
        <a:lt2>
          <a:srgbClr val="999933"/>
        </a:lt2>
        <a:accent1>
          <a:srgbClr val="339933"/>
        </a:accent1>
        <a:accent2>
          <a:srgbClr val="800000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0033CC"/>
        </a:hlink>
        <a:folHlink>
          <a:srgbClr val="FFCC66"/>
        </a:folHlink>
      </a:clrScheme>
      <a:clrMap bg1="lt1" tx1="dk1" bg2="dk2" tx2="lt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9BBB59"/>
        </a:accent3>
        <a:accent4>
          <a:srgbClr val="8064A2"/>
        </a:accent4>
        <a:accent5>
          <a:srgbClr val="4BACC6"/>
        </a:accent5>
        <a:accent6>
          <a:srgbClr val="F79646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9999"/>
      </a:hlink>
      <a:folHlink>
        <a:srgbClr val="99CC00"/>
      </a:folHlink>
    </a:clrScheme>
    <a:fontScheme name="Arial">
      <a:majorFont>
        <a:latin typeface="Arial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Arial"/>
        <a:cs typeface="Arial"/>
        <a:font script="Jpan" typeface="ＭＳ%20Ｐゴシック"/>
        <a:font script="Hang" typeface="맑은%20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prstClr val="black">
                <a:alpha val="38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</a:effectStyle>
        <a:effectStyle>
          <a:effectLst>
            <a:outerShdw blurRad="40000" dist="23000" dir="5400000" rotWithShape="0">
              <a:prstClr val="black">
                <a:alpha val="35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17</Paragraphs>
  <Slides>1</Slides>
  <Notes>0</Notes>
  <TotalTime>38</TotalTime>
  <HiddenSlides>0</HiddenSlides>
  <MMClips>0</MMClips>
  <ScaleCrop>0</ScaleCrop>
  <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5">
      <vt:lpstr>Arial</vt:lpstr>
      <vt:lpstr>Times New Roman</vt:lpstr>
      <vt:lpstr>Calibri</vt:lpstr>
      <vt:lpstr>BLANK</vt:lpstr>
      <vt:lpstr>Text, Data &amp; Stack</vt:lpstr>
    </vt:vector>
  </TitlesOfParts>
  <LinksUpToDate>0</LinksUpToDate>
  <SharedDoc>0</SharedDoc>
  <HyperlinksChanged>0</HyperlinksChanged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Text, Data &amp; Stack</dc:title>
  <cp:revision>10</cp:revision>
  <cp:lastPrinted>1997-10-20T06:30:28.290</cp:lastPrinted>
  <dcterms:created xsi:type="dcterms:W3CDTF">1995-06-17T23:31:02Z</dcterms:created>
  <dcterms:modified xsi:type="dcterms:W3CDTF">2024-07-26T20:07:55Z</dcterms:modified>
</cp:coreProperties>
</file>