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4.5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</p:sldIdLst>
  <p:sldSz cx="9144000" cy="6858000" type="screen4x3"/>
  <p:notesSz cx="6950075" cy="9236075"/>
  <p:custDataLst>
    <p:tags r:id="rId4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0" hangingPunct="0"/>
            <a:fld id="{93AE1883-0942-4AA3-9DB2-9C7C3A0314B1}" type="slidenum">
              <a:rPr sz="1400">
                <a:latin typeface="Times New Roman" pitchFamily="18" charset="0"/>
              </a:rPr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 title=""/>
        <p:cNvGrpSpPr/>
        <p:nvPr/>
      </p:nvGrpSpPr>
      <p:grpSpPr/>
      <p:sp>
        <p:nvSpPr>
          <p:cNvPr id="1026" name="Rectangle 2" title="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Rectangle 3" title="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3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Rectangle 4" title="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29" name="Rectangle 5" title="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30" name="Rectangle 6" title="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r" eaLnBrk="0" hangingPunct="0"/>
            <a:fld id="{0C60C079-6EEA-4EEA-A1CA-5834837C50FC}" type="slidenum">
              <a:rPr sz="1400">
                <a:latin typeface="Times New Roman" pitchFamily="18" charset="0"/>
              </a:rPr>
              <a:t>‹#›</a:t>
            </a:fld>
            <a:endParaRPr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hf sldNum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Times New Roman" pitchFamily="18" charset="0"/>
          <a:ea typeface="Arial" pitchFamily="34" charset="0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5pPr>
    </p:bodyStyle>
    <p:otherStyle/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050" name="Ellipse 2" title=""/>
          <p:cNvSpPr/>
          <p:nvPr/>
        </p:nvSpPr>
        <p:spPr>
          <a:xfrm>
            <a:off x="2825750" y="2139950"/>
            <a:ext cx="520700" cy="10541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51" name="NotDefined 3" title=""/>
          <p:cNvSpPr/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  <a:miter lim="800000"/>
          </a:ln>
          <a:effectLst/>
        </p:spPr>
        <p:txBody>
          <a:bodyPr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The Unix tee command</a:t>
            </a:r>
          </a:p>
        </p:txBody>
      </p:sp>
      <p:sp>
        <p:nvSpPr>
          <p:cNvPr id="2052" name="Rectangle 4" title=""/>
          <p:cNvSpPr/>
          <p:nvPr/>
        </p:nvSpPr>
        <p:spPr>
          <a:xfrm>
            <a:off x="3048000" y="2133600"/>
            <a:ext cx="1752600" cy="1066800"/>
          </a:xfrm>
          <a:prstGeom prst="rect">
            <a:avLst/>
          </a:prstGeom>
          <a:solidFill>
            <a:schemeClr val="folHlink"/>
          </a:solidFill>
          <a:ln>
            <a:noFill/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3" name="Ellipse 5" title=""/>
          <p:cNvSpPr/>
          <p:nvPr/>
        </p:nvSpPr>
        <p:spPr>
          <a:xfrm>
            <a:off x="4502150" y="2139950"/>
            <a:ext cx="520700" cy="1054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054" name="" title=""/>
          <p:cNvCxnSpPr/>
          <p:nvPr/>
        </p:nvCxnSpPr>
        <p:spPr>
          <a:xfrm>
            <a:off x="3048000" y="3200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5" name="" title=""/>
          <p:cNvCxnSpPr/>
          <p:nvPr/>
        </p:nvCxnSpPr>
        <p:spPr>
          <a:xfrm>
            <a:off x="3124200" y="2133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56" name="" title=""/>
          <p:cNvCxnSpPr/>
          <p:nvPr/>
        </p:nvCxnSpPr>
        <p:spPr>
          <a:xfrm>
            <a:off x="3048000" y="2133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057" name="RightArrow 9" title=""/>
          <p:cNvSpPr/>
          <p:nvPr/>
        </p:nvSpPr>
        <p:spPr>
          <a:xfrm>
            <a:off x="1911350" y="2368550"/>
            <a:ext cx="825500" cy="596900"/>
          </a:xfrm>
          <a:prstGeom prst="rightArrow">
            <a:avLst>
              <a:gd name="adj1" fmla="val 75009"/>
              <a:gd name="adj2" fmla="val 69155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58" name="" title=""/>
          <p:cNvSpPr/>
          <p:nvPr/>
        </p:nvSpPr>
        <p:spPr>
          <a:xfrm>
            <a:off x="4806950" y="2368550"/>
            <a:ext cx="825500" cy="596900"/>
          </a:xfrm>
          <a:prstGeom prst="rightArrow">
            <a:avLst>
              <a:gd name="adj1" fmla="val 75009"/>
              <a:gd name="adj2" fmla="val 6915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59" name="" title=""/>
          <p:cNvSpPr/>
          <p:nvPr/>
        </p:nvSpPr>
        <p:spPr>
          <a:xfrm>
            <a:off x="3413125" y="2468563"/>
            <a:ext cx="620713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pipe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0" name="" title=""/>
          <p:cNvSpPr/>
          <p:nvPr/>
        </p:nvSpPr>
        <p:spPr>
          <a:xfrm>
            <a:off x="441325" y="2239963"/>
            <a:ext cx="1108075" cy="7016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program </a:t>
            </a:r>
            <a:endParaRPr sz="2000">
              <a:latin typeface="Times New Roman" pitchFamily="18" charset="0"/>
            </a:endParaRPr>
          </a:p>
          <a:p>
            <a:pPr lvl="0" eaLnBrk="0" hangingPunct="0"/>
            <a:r>
              <a:rPr sz="2000">
                <a:latin typeface="Times New Roman" pitchFamily="18" charset="0"/>
              </a:rPr>
              <a:t>  output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1" name="" title=""/>
          <p:cNvSpPr/>
          <p:nvPr/>
        </p:nvSpPr>
        <p:spPr>
          <a:xfrm>
            <a:off x="6232525" y="2316163"/>
            <a:ext cx="1044575" cy="7016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program</a:t>
            </a:r>
            <a:endParaRPr sz="2000">
              <a:latin typeface="Times New Roman" pitchFamily="18" charset="0"/>
            </a:endParaRPr>
          </a:p>
          <a:p>
            <a:pPr lvl="0" eaLnBrk="0" hangingPunct="0"/>
            <a:r>
              <a:rPr sz="2000">
                <a:latin typeface="Times New Roman" pitchFamily="18" charset="0"/>
              </a:rPr>
              <a:t>  input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62" name="" title=""/>
          <p:cNvSpPr/>
          <p:nvPr/>
        </p:nvSpPr>
        <p:spPr>
          <a:xfrm>
            <a:off x="2597150" y="4044950"/>
            <a:ext cx="520700" cy="10541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63" name="" title=""/>
          <p:cNvSpPr/>
          <p:nvPr/>
        </p:nvSpPr>
        <p:spPr>
          <a:xfrm>
            <a:off x="2819400" y="4038600"/>
            <a:ext cx="2590800" cy="1066800"/>
          </a:xfrm>
          <a:prstGeom prst="rect">
            <a:avLst/>
          </a:prstGeom>
          <a:solidFill>
            <a:schemeClr val="folHlink"/>
          </a:solidFill>
          <a:ln>
            <a:noFill/>
            <a:miter lim="800000"/>
          </a:ln>
          <a:effectLst/>
        </p:spPr>
      </p:sp>
      <p:sp>
        <p:nvSpPr>
          <p:cNvPr id="2064" name="Ellipse 10" title=""/>
          <p:cNvSpPr/>
          <p:nvPr/>
        </p:nvSpPr>
        <p:spPr>
          <a:xfrm>
            <a:off x="5111750" y="4044950"/>
            <a:ext cx="520700" cy="10541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065" name="" title=""/>
          <p:cNvCxnSpPr/>
          <p:nvPr/>
        </p:nvCxnSpPr>
        <p:spPr>
          <a:xfrm flipH="1">
            <a:off x="4495800" y="5029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066" name="Ellipse 12" title=""/>
          <p:cNvSpPr/>
          <p:nvPr/>
        </p:nvSpPr>
        <p:spPr>
          <a:xfrm>
            <a:off x="3435350" y="4768850"/>
            <a:ext cx="1054100" cy="5207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067" name="" title=""/>
          <p:cNvCxnSpPr/>
          <p:nvPr/>
        </p:nvCxnSpPr>
        <p:spPr>
          <a:xfrm flipH="1">
            <a:off x="3429000" y="5029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8" name="" title=""/>
          <p:cNvCxnSpPr/>
          <p:nvPr/>
        </p:nvCxnSpPr>
        <p:spPr>
          <a:xfrm flipH="1">
            <a:off x="4495800" y="5029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69" name="" title=""/>
          <p:cNvCxnSpPr/>
          <p:nvPr/>
        </p:nvCxnSpPr>
        <p:spPr>
          <a:xfrm>
            <a:off x="2819400" y="51054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70" name="" title=""/>
          <p:cNvCxnSpPr/>
          <p:nvPr/>
        </p:nvCxnSpPr>
        <p:spPr>
          <a:xfrm>
            <a:off x="4495800" y="51054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071" name="RightArrow 17" title=""/>
          <p:cNvSpPr/>
          <p:nvPr/>
        </p:nvSpPr>
        <p:spPr>
          <a:xfrm>
            <a:off x="5340350" y="4273550"/>
            <a:ext cx="825500" cy="596900"/>
          </a:xfrm>
          <a:prstGeom prst="rightArrow">
            <a:avLst>
              <a:gd name="adj1" fmla="val 75009"/>
              <a:gd name="adj2" fmla="val 6915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2" name="RightArrow 18" title=""/>
          <p:cNvSpPr/>
          <p:nvPr/>
        </p:nvSpPr>
        <p:spPr>
          <a:xfrm>
            <a:off x="1682750" y="4273550"/>
            <a:ext cx="825500" cy="596900"/>
          </a:xfrm>
          <a:prstGeom prst="rightArrow">
            <a:avLst>
              <a:gd name="adj1" fmla="val 75009"/>
              <a:gd name="adj2" fmla="val 69155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3" name="Rectangle 19" title=""/>
          <p:cNvSpPr/>
          <p:nvPr/>
        </p:nvSpPr>
        <p:spPr>
          <a:xfrm>
            <a:off x="3413125" y="4297363"/>
            <a:ext cx="479425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tee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74" name="" title=""/>
          <p:cNvSpPr/>
          <p:nvPr/>
        </p:nvSpPr>
        <p:spPr>
          <a:xfrm>
            <a:off x="3336925" y="6202363"/>
            <a:ext cx="1235075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output file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75" name="" title=""/>
          <p:cNvSpPr/>
          <p:nvPr/>
        </p:nvSpPr>
        <p:spPr>
          <a:xfrm>
            <a:off x="365125" y="4068763"/>
            <a:ext cx="1044575" cy="7016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program</a:t>
            </a:r>
            <a:endParaRPr sz="2000">
              <a:latin typeface="Times New Roman" pitchFamily="18" charset="0"/>
            </a:endParaRPr>
          </a:p>
          <a:p>
            <a:pPr lvl="0" eaLnBrk="0" hangingPunct="0"/>
            <a:r>
              <a:rPr sz="2000">
                <a:latin typeface="Times New Roman" pitchFamily="18" charset="0"/>
              </a:rPr>
              <a:t>  output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76" name="" title=""/>
          <p:cNvSpPr/>
          <p:nvPr/>
        </p:nvSpPr>
        <p:spPr>
          <a:xfrm>
            <a:off x="6308725" y="4144963"/>
            <a:ext cx="1044575" cy="7016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program</a:t>
            </a:r>
            <a:endParaRPr sz="2000">
              <a:latin typeface="Times New Roman" pitchFamily="18" charset="0"/>
            </a:endParaRPr>
          </a:p>
          <a:p>
            <a:pPr lvl="0" eaLnBrk="0" hangingPunct="0"/>
            <a:r>
              <a:rPr sz="2000">
                <a:latin typeface="Times New Roman" pitchFamily="18" charset="0"/>
              </a:rPr>
              <a:t> input</a:t>
            </a:r>
            <a:endParaRPr sz="2000">
              <a:latin typeface="Times New Roman" pitchFamily="18" charset="0"/>
            </a:endParaRPr>
          </a:p>
        </p:txBody>
      </p:sp>
      <p:cxnSp>
        <p:nvCxnSpPr>
          <p:cNvPr id="2077" name="" title=""/>
          <p:cNvCxnSpPr/>
          <p:nvPr/>
        </p:nvCxnSpPr>
        <p:spPr>
          <a:xfrm>
            <a:off x="2819400" y="40386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078" name="" title=""/>
          <p:cNvSpPr/>
          <p:nvPr/>
        </p:nvSpPr>
        <p:spPr>
          <a:xfrm>
            <a:off x="3429000" y="5029200"/>
            <a:ext cx="1066800" cy="533400"/>
          </a:xfrm>
          <a:prstGeom prst="rect">
            <a:avLst/>
          </a:prstGeom>
          <a:solidFill>
            <a:schemeClr val="folHlink"/>
          </a:solidFill>
          <a:ln>
            <a:noFill/>
            <a:miter lim="800000"/>
          </a:ln>
          <a:effectLst/>
        </p:spPr>
      </p:sp>
      <p:sp>
        <p:nvSpPr>
          <p:cNvPr id="2079" name="" title=""/>
          <p:cNvSpPr/>
          <p:nvPr/>
        </p:nvSpPr>
        <p:spPr>
          <a:xfrm>
            <a:off x="3435350" y="5302250"/>
            <a:ext cx="1054100" cy="520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80" name="DownArrow 20" title=""/>
          <p:cNvSpPr/>
          <p:nvPr/>
        </p:nvSpPr>
        <p:spPr>
          <a:xfrm>
            <a:off x="3663950" y="5645150"/>
            <a:ext cx="596900" cy="444500"/>
          </a:xfrm>
          <a:prstGeom prst="downArrow">
            <a:avLst>
              <a:gd name="adj1" fmla="val 75009"/>
              <a:gd name="adj2" fmla="val 5000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</a:ln>
          <a:effectLst/>
        </p:spPr>
      </p:sp>
      <p:cxnSp>
        <p:nvCxnSpPr>
          <p:cNvPr id="2081" name="" title=""/>
          <p:cNvCxnSpPr/>
          <p:nvPr/>
        </p:nvCxnSpPr>
        <p:spPr>
          <a:xfrm flipH="1">
            <a:off x="4495800" y="5029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cxnSp>
        <p:nvCxnSpPr>
          <p:cNvPr id="2082" name="" title=""/>
          <p:cNvCxnSpPr/>
          <p:nvPr/>
        </p:nvCxnSpPr>
        <p:spPr>
          <a:xfrm flipH="1">
            <a:off x="3429000" y="5029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</a:ln>
          <a:effectLst/>
        </p:spPr>
      </p:cxnSp>
      <p:sp>
        <p:nvSpPr>
          <p:cNvPr id="2083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084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4.05.14"/>
  <p:tag name="AS_TITLE" val="Aspose.Slides for .NET 4.0"/>
  <p:tag name="AS_VERSION" val="24.5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999933"/>
        </a:lt2>
        <a:accent1>
          <a:srgbClr val="339933"/>
        </a:accent1>
        <a:accent2>
          <a:srgbClr val="8000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33CC"/>
        </a:hlink>
        <a:folHlink>
          <a:srgbClr val="FFCC66"/>
        </a:folHlink>
      </a:clrScheme>
      <a:clrMap bg1="lt1" tx1="dk1" bg2="dk2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1</Slides>
  <Notes>0</Notes>
  <TotalTime>51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Times New Roman</vt:lpstr>
      <vt:lpstr>Calibri</vt:lpstr>
      <vt:lpstr>Default Design</vt:lpstr>
      <vt:lpstr>The Unix tee command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The Unix tee command</dc:title>
  <cp:revision>9</cp:revision>
  <cp:lastPrinted>1997-10-21T04:46:56.220</cp:lastPrinted>
  <dcterms:created xsi:type="dcterms:W3CDTF">1997-10-21T03:54:54Z</dcterms:created>
  <dcterms:modified xsi:type="dcterms:W3CDTF">2024-07-25T17:06:50Z</dcterms:modified>
</cp:coreProperties>
</file>