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4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601200" cy="6858000"/>
  <p:notesSz cx="6950075" cy="9236075"/>
  <p:custDataLst>
    <p:tags r:id="rId10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0" hangingPunct="0"/>
            <a:fld id="{93AE1883-0942-4AA3-9DB2-9C7C3A0314B1}" type="slidenum">
              <a:rPr sz="1400">
                <a:latin typeface="Times New Roman" pitchFamily="18" charset="0"/>
              </a:rPr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/>
          </p:nvPr>
        </p:nvSpPr>
        <p:spPr>
          <a:xfrm>
            <a:off x="720725" y="609600"/>
            <a:ext cx="815975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1"/>
          </p:nvPr>
        </p:nvSpPr>
        <p:spPr>
          <a:xfrm>
            <a:off x="720725" y="1981200"/>
            <a:ext cx="815975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Rectangle 4" title=""/>
          <p:cNvSpPr>
            <a:spLocks noGrp="1"/>
          </p:cNvSpPr>
          <p:nvPr>
            <p:ph type="dt" sz="half" idx="2"/>
          </p:nvPr>
        </p:nvSpPr>
        <p:spPr>
          <a:xfrm>
            <a:off x="720725" y="6248400"/>
            <a:ext cx="20002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29" name="Rectangle 5" title=""/>
          <p:cNvSpPr>
            <a:spLocks noGrp="1"/>
          </p:cNvSpPr>
          <p:nvPr>
            <p:ph type="ftr" sz="quarter" idx="3"/>
          </p:nvPr>
        </p:nvSpPr>
        <p:spPr>
          <a:xfrm>
            <a:off x="3279775" y="6248400"/>
            <a:ext cx="30416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30" name="Rectangle 6" title=""/>
          <p:cNvSpPr>
            <a:spLocks noGrp="1"/>
          </p:cNvSpPr>
          <p:nvPr>
            <p:ph type="sldNum" sz="quarter" idx="4"/>
          </p:nvPr>
        </p:nvSpPr>
        <p:spPr>
          <a:xfrm>
            <a:off x="6880225" y="6248400"/>
            <a:ext cx="20002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r" eaLnBrk="0" hangingPunct="0"/>
            <a:fld id="{B98AA774-4868-44B2-B0C1-F8B2E6654EC4}" type="slidenum">
              <a:rPr sz="1400">
                <a:latin typeface="Times New Roman" pitchFamily="18" charset="0"/>
              </a:rPr>
              <a:t>‹#›</a:t>
            </a:fld>
            <a:endParaRPr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hf sldNum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imes New Roman" pitchFamily="18" charset="0"/>
          <a:ea typeface="Arial" pitchFamily="34" charset="0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5pPr>
    </p:bodyStyle>
    <p:otherStyle/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Relationship Id="rId4" Type="http://schemas.openxmlformats.org/officeDocument/2006/relationships/image" Target="../media/image6.png" /><Relationship Id="rId5" Type="http://schemas.openxmlformats.org/officeDocument/2006/relationships/image" Target="../media/image2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Relationship Id="rId4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50" name="Rectangle 2" title=""/>
          <p:cNvSpPr/>
          <p:nvPr/>
        </p:nvSpPr>
        <p:spPr>
          <a:xfrm>
            <a:off x="1423988" y="822325"/>
            <a:ext cx="2651125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4400">
                <a:latin typeface="Times New Roman" pitchFamily="18" charset="0"/>
              </a:rPr>
              <a:t>Chapter 10</a:t>
            </a:r>
            <a:endParaRPr sz="4400">
              <a:latin typeface="Times New Roman" pitchFamily="18" charset="0"/>
            </a:endParaRPr>
          </a:p>
        </p:txBody>
      </p:sp>
      <p:sp>
        <p:nvSpPr>
          <p:cNvPr id="2051" name="Rectangle 3" title=""/>
          <p:cNvSpPr/>
          <p:nvPr/>
        </p:nvSpPr>
        <p:spPr>
          <a:xfrm>
            <a:off x="2063750" y="1584325"/>
            <a:ext cx="5089525" cy="762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4400">
                <a:latin typeface="Times New Roman" pitchFamily="18" charset="0"/>
              </a:rPr>
              <a:t>Printing and Spooling</a:t>
            </a:r>
            <a:endParaRPr sz="4400">
              <a:latin typeface="Times New Roman" pitchFamily="18" charset="0"/>
            </a:endParaRPr>
          </a:p>
        </p:txBody>
      </p:sp>
      <p:pic>
        <p:nvPicPr>
          <p:cNvPr id="2052" name="Picture 4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817563" y="3495675"/>
            <a:ext cx="2466975" cy="229552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sp>
        <p:nvSpPr>
          <p:cNvPr id="2053" name="Rectangle 5" title=""/>
          <p:cNvSpPr/>
          <p:nvPr/>
        </p:nvSpPr>
        <p:spPr>
          <a:xfrm>
            <a:off x="2063750" y="2484438"/>
            <a:ext cx="5521325" cy="57943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Transfering your work to paper !</a:t>
            </a:r>
            <a:endParaRPr sz="3200">
              <a:latin typeface="Times New Roman" pitchFamily="18" charset="0"/>
            </a:endParaRPr>
          </a:p>
        </p:txBody>
      </p:sp>
      <p:pic>
        <p:nvPicPr>
          <p:cNvPr id="2054" name="Picture 6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5391150" y="4133850"/>
            <a:ext cx="2462213" cy="16287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sp>
        <p:nvSpPr>
          <p:cNvPr id="2055" name="RightArrow 7" title=""/>
          <p:cNvSpPr/>
          <p:nvPr/>
        </p:nvSpPr>
        <p:spPr>
          <a:xfrm>
            <a:off x="3367088" y="4578350"/>
            <a:ext cx="1906587" cy="901700"/>
          </a:xfrm>
          <a:prstGeom prst="rightArrow">
            <a:avLst>
              <a:gd name="adj1" fmla="val 75009"/>
              <a:gd name="adj2" fmla="val 105732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56" name="Date Placeholder 1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057" name="Footer Placeholder 2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pic>
        <p:nvPicPr>
          <p:cNvPr id="3074" name="Picture 2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806450" y="2038350"/>
            <a:ext cx="2182813" cy="24669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3075" name="Picture 3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5646738" y="2749550"/>
            <a:ext cx="2457450" cy="15017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cxnSp>
        <p:nvCxnSpPr>
          <p:cNvPr id="3076" name="" title=""/>
          <p:cNvCxnSpPr/>
          <p:nvPr/>
        </p:nvCxnSpPr>
        <p:spPr>
          <a:xfrm>
            <a:off x="2800350" y="3505200"/>
            <a:ext cx="2960688" cy="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tailEnd type="stealth" len="lg"/>
          </a:ln>
          <a:effectLst/>
        </p:spPr>
      </p:cxnSp>
      <p:sp>
        <p:nvSpPr>
          <p:cNvPr id="3077" name="Rectangle 5" title=""/>
          <p:cNvSpPr/>
          <p:nvPr/>
        </p:nvSpPr>
        <p:spPr>
          <a:xfrm>
            <a:off x="1503363" y="517525"/>
            <a:ext cx="1841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2400">
              <a:latin typeface="Times New Roman" pitchFamily="18" charset="0"/>
            </a:endParaRPr>
          </a:p>
        </p:txBody>
      </p:sp>
      <p:sp>
        <p:nvSpPr>
          <p:cNvPr id="3078" name="Rectangle 6" title=""/>
          <p:cNvSpPr/>
          <p:nvPr/>
        </p:nvSpPr>
        <p:spPr>
          <a:xfrm>
            <a:off x="1584325" y="4937125"/>
            <a:ext cx="60452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Your typical printer setup, one PC and a printer</a:t>
            </a:r>
            <a:r>
              <a:rPr sz="2000">
                <a:latin typeface="Times New Roman" pitchFamily="18" charset="0"/>
              </a:rPr>
              <a:t>.</a:t>
            </a:r>
            <a:endParaRPr sz="2000">
              <a:latin typeface="Times New Roman" pitchFamily="18" charset="0"/>
            </a:endParaRPr>
          </a:p>
        </p:txBody>
      </p:sp>
      <p:sp>
        <p:nvSpPr>
          <p:cNvPr id="3079" name="Date Placeholder 1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080" name="Footer Placeholder 2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pic>
        <p:nvPicPr>
          <p:cNvPr id="4098" name="Picture 2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381750" y="3467100"/>
            <a:ext cx="2466975" cy="23526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4099" name="Picture 3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749300" y="4367213"/>
            <a:ext cx="2463800" cy="177165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4100" name="Picture 4" title=""/>
          <p:cNvPicPr/>
          <p:nvPr/>
        </p:nvPicPr>
        <p:blipFill>
          <a:blip r:embed="rId4"/>
          <a:stretch>
            <a:fillRect/>
          </a:stretch>
        </p:blipFill>
        <p:spPr>
          <a:xfrm>
            <a:off x="6451600" y="1443038"/>
            <a:ext cx="2459038" cy="137160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4101" name="Picture 5" title=""/>
          <p:cNvPicPr/>
          <p:nvPr/>
        </p:nvPicPr>
        <p:blipFill>
          <a:blip r:embed="rId5"/>
          <a:stretch>
            <a:fillRect/>
          </a:stretch>
        </p:blipFill>
        <p:spPr>
          <a:xfrm>
            <a:off x="979488" y="2152650"/>
            <a:ext cx="2462212" cy="16287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cxnSp>
        <p:nvCxnSpPr>
          <p:cNvPr id="4102" name="" title=""/>
          <p:cNvCxnSpPr/>
          <p:nvPr/>
        </p:nvCxnSpPr>
        <p:spPr>
          <a:xfrm flipH="1">
            <a:off x="1920875" y="4191000"/>
            <a:ext cx="4719638" cy="0"/>
          </a:xfrm>
          <a:prstGeom prst="line">
            <a:avLst/>
          </a:prstGeom>
          <a:noFill/>
          <a:ln w="101600">
            <a:solidFill>
              <a:schemeClr val="tx1"/>
            </a:solidFill>
            <a:miter lim="800000"/>
          </a:ln>
          <a:effectLst/>
        </p:spPr>
      </p:cxnSp>
      <p:cxnSp>
        <p:nvCxnSpPr>
          <p:cNvPr id="4103" name="" title=""/>
          <p:cNvCxnSpPr/>
          <p:nvPr/>
        </p:nvCxnSpPr>
        <p:spPr>
          <a:xfrm flipH="1">
            <a:off x="1920875" y="3810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</a:ln>
          <a:effectLst/>
        </p:spPr>
      </p:cxnSp>
      <p:cxnSp>
        <p:nvCxnSpPr>
          <p:cNvPr id="4104" name="" title=""/>
          <p:cNvCxnSpPr/>
          <p:nvPr/>
        </p:nvCxnSpPr>
        <p:spPr>
          <a:xfrm flipH="1">
            <a:off x="6561138" y="2209800"/>
            <a:ext cx="0" cy="19812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</a:ln>
          <a:effectLst/>
        </p:spPr>
      </p:cxnSp>
      <p:sp>
        <p:nvSpPr>
          <p:cNvPr id="4105" name="Rectangle 9" title=""/>
          <p:cNvSpPr/>
          <p:nvPr/>
        </p:nvSpPr>
        <p:spPr>
          <a:xfrm>
            <a:off x="517525" y="746125"/>
            <a:ext cx="69723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Typical Unix system.  One server and multiple printers.</a:t>
            </a:r>
            <a:endParaRPr sz="2400">
              <a:latin typeface="Times New Roman" pitchFamily="18" charset="0"/>
            </a:endParaRPr>
          </a:p>
        </p:txBody>
      </p:sp>
      <p:sp>
        <p:nvSpPr>
          <p:cNvPr id="4106" name="Date Placeholder 1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4107" name="Footer Placeholder 2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pic>
        <p:nvPicPr>
          <p:cNvPr id="5122" name="Picture 2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1049338" y="2062163"/>
            <a:ext cx="2466975" cy="241935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5123" name="Picture 3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5580063" y="4348163"/>
            <a:ext cx="2590800" cy="89535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5124" name="Picture 4" title=""/>
          <p:cNvPicPr/>
          <p:nvPr/>
        </p:nvPicPr>
        <p:blipFill>
          <a:blip r:embed="rId4"/>
          <a:stretch>
            <a:fillRect/>
          </a:stretch>
        </p:blipFill>
        <p:spPr>
          <a:xfrm>
            <a:off x="6075363" y="1624013"/>
            <a:ext cx="2463800" cy="177165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cxnSp>
        <p:nvCxnSpPr>
          <p:cNvPr id="5125" name="" title=""/>
          <p:cNvCxnSpPr/>
          <p:nvPr/>
        </p:nvCxnSpPr>
        <p:spPr>
          <a:xfrm>
            <a:off x="2720975" y="2743200"/>
            <a:ext cx="3759200" cy="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</a:ln>
          <a:effectLst/>
        </p:spPr>
      </p:cxnSp>
      <p:cxnSp>
        <p:nvCxnSpPr>
          <p:cNvPr id="5126" name="" title=""/>
          <p:cNvCxnSpPr/>
          <p:nvPr/>
        </p:nvCxnSpPr>
        <p:spPr>
          <a:xfrm flipH="1">
            <a:off x="560388" y="3581400"/>
            <a:ext cx="1279525" cy="129540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</a:ln>
          <a:effectLst/>
        </p:spPr>
      </p:cxnSp>
      <p:cxnSp>
        <p:nvCxnSpPr>
          <p:cNvPr id="5127" name="" title=""/>
          <p:cNvCxnSpPr/>
          <p:nvPr/>
        </p:nvCxnSpPr>
        <p:spPr>
          <a:xfrm>
            <a:off x="560388" y="4876800"/>
            <a:ext cx="5280025" cy="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</a:ln>
          <a:effectLst/>
        </p:spPr>
      </p:cxnSp>
      <p:sp>
        <p:nvSpPr>
          <p:cNvPr id="5128" name="Rectangle 8" title=""/>
          <p:cNvSpPr/>
          <p:nvPr/>
        </p:nvSpPr>
        <p:spPr>
          <a:xfrm>
            <a:off x="517525" y="441325"/>
            <a:ext cx="7539038" cy="8223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It’s not unusual to have a printer attached via the network as</a:t>
            </a:r>
            <a:endParaRPr sz="2400">
              <a:latin typeface="Times New Roman" pitchFamily="18" charset="0"/>
            </a:endParaRPr>
          </a:p>
          <a:p>
            <a:pPr lvl="0" eaLnBrk="0" hangingPunct="0"/>
            <a:r>
              <a:rPr sz="2400">
                <a:latin typeface="Times New Roman" pitchFamily="18" charset="0"/>
              </a:rPr>
              <a:t>well a directly connected to the Unix server.</a:t>
            </a:r>
            <a:endParaRPr sz="2400">
              <a:latin typeface="Times New Roman" pitchFamily="18" charset="0"/>
            </a:endParaRPr>
          </a:p>
        </p:txBody>
      </p:sp>
      <p:sp>
        <p:nvSpPr>
          <p:cNvPr id="5129" name="Date Placeholder 1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5130" name="Footer Placeholder 2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pic>
        <p:nvPicPr>
          <p:cNvPr id="6146" name="Picture 2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835025" y="895350"/>
            <a:ext cx="2125663" cy="24669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6147" name="Picture 3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596900" y="4367213"/>
            <a:ext cx="2463800" cy="177165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6148" name="Picture 4" title=""/>
          <p:cNvPicPr/>
          <p:nvPr/>
        </p:nvPicPr>
        <p:blipFill>
          <a:blip r:embed="rId4"/>
          <a:stretch>
            <a:fillRect/>
          </a:stretch>
        </p:blipFill>
        <p:spPr>
          <a:xfrm>
            <a:off x="6831013" y="438150"/>
            <a:ext cx="2182812" cy="24669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6149" name="Picture 5" title=""/>
          <p:cNvPicPr/>
          <p:nvPr/>
        </p:nvPicPr>
        <p:blipFill>
          <a:blip r:embed="rId4"/>
          <a:stretch>
            <a:fillRect/>
          </a:stretch>
        </p:blipFill>
        <p:spPr>
          <a:xfrm>
            <a:off x="6905625" y="3409950"/>
            <a:ext cx="2182813" cy="24669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6150" name="Picture 6" title=""/>
          <p:cNvPicPr/>
          <p:nvPr/>
        </p:nvPicPr>
        <p:blipFill>
          <a:blip r:embed="rId4"/>
          <a:stretch>
            <a:fillRect/>
          </a:stretch>
        </p:blipFill>
        <p:spPr>
          <a:xfrm>
            <a:off x="4086225" y="438150"/>
            <a:ext cx="2182813" cy="24669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6151" name="Picture 7" title=""/>
          <p:cNvPicPr/>
          <p:nvPr/>
        </p:nvPicPr>
        <p:blipFill>
          <a:blip r:embed="rId4"/>
          <a:stretch>
            <a:fillRect/>
          </a:stretch>
        </p:blipFill>
        <p:spPr>
          <a:xfrm>
            <a:off x="4086225" y="3562350"/>
            <a:ext cx="2182813" cy="2466975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cxnSp>
        <p:nvCxnSpPr>
          <p:cNvPr id="6152" name="" title=""/>
          <p:cNvCxnSpPr/>
          <p:nvPr/>
        </p:nvCxnSpPr>
        <p:spPr>
          <a:xfrm>
            <a:off x="2400300" y="3124200"/>
            <a:ext cx="5921375" cy="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</a:ln>
          <a:effectLst/>
        </p:spPr>
      </p:cxnSp>
      <p:cxnSp>
        <p:nvCxnSpPr>
          <p:cNvPr id="6153" name="" title=""/>
          <p:cNvCxnSpPr/>
          <p:nvPr/>
        </p:nvCxnSpPr>
        <p:spPr>
          <a:xfrm flipH="1">
            <a:off x="5280025" y="28194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</a:ln>
          <a:effectLst/>
        </p:spPr>
      </p:cxnSp>
      <p:cxnSp>
        <p:nvCxnSpPr>
          <p:cNvPr id="6154" name="" title=""/>
          <p:cNvCxnSpPr/>
          <p:nvPr/>
        </p:nvCxnSpPr>
        <p:spPr>
          <a:xfrm flipH="1">
            <a:off x="8321675" y="274320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</a:ln>
          <a:effectLst/>
        </p:spPr>
      </p:cxnSp>
      <p:cxnSp>
        <p:nvCxnSpPr>
          <p:cNvPr id="6155" name="" title=""/>
          <p:cNvCxnSpPr/>
          <p:nvPr/>
        </p:nvCxnSpPr>
        <p:spPr>
          <a:xfrm flipH="1">
            <a:off x="1520825" y="32766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</a:ln>
          <a:effectLst/>
        </p:spPr>
      </p:cxnSp>
      <p:sp>
        <p:nvSpPr>
          <p:cNvPr id="6156" name="Date Placeholder 1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6157" name="Footer Placeholder 2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7170" name="Rectangle 2" title=""/>
          <p:cNvSpPr/>
          <p:nvPr/>
        </p:nvSpPr>
        <p:spPr>
          <a:xfrm>
            <a:off x="1187450" y="684213"/>
            <a:ext cx="7218363" cy="6413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600">
                <a:latin typeface="Times New Roman" pitchFamily="18" charset="0"/>
              </a:rPr>
              <a:t>Printer destinations and printer queues</a:t>
            </a:r>
            <a:endParaRPr sz="3600">
              <a:latin typeface="Times New Roman" pitchFamily="18" charset="0"/>
            </a:endParaRPr>
          </a:p>
        </p:txBody>
      </p:sp>
      <p:sp>
        <p:nvSpPr>
          <p:cNvPr id="7171" name="Rectangle 3" title=""/>
          <p:cNvSpPr/>
          <p:nvPr/>
        </p:nvSpPr>
        <p:spPr>
          <a:xfrm>
            <a:off x="1279525" y="2027238"/>
            <a:ext cx="7126288" cy="15541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A printer may be referred to by its name</a:t>
            </a:r>
            <a:endParaRPr sz="3200">
              <a:latin typeface="Times New Roman" pitchFamily="18" charset="0"/>
            </a:endParaRPr>
          </a:p>
          <a:p>
            <a:pPr lvl="0" eaLnBrk="0" hangingPunct="0"/>
            <a:r>
              <a:rPr sz="3200">
                <a:latin typeface="Times New Roman" pitchFamily="18" charset="0"/>
              </a:rPr>
              <a:t>or the class that it belongs to.  A class may</a:t>
            </a:r>
            <a:endParaRPr sz="3200">
              <a:latin typeface="Times New Roman" pitchFamily="18" charset="0"/>
            </a:endParaRPr>
          </a:p>
          <a:p>
            <a:pPr lvl="0" eaLnBrk="0" hangingPunct="0"/>
            <a:r>
              <a:rPr sz="3200">
                <a:latin typeface="Times New Roman" pitchFamily="18" charset="0"/>
              </a:rPr>
              <a:t>have one or more printers assigned to it.</a:t>
            </a:r>
            <a:endParaRPr sz="3200">
              <a:latin typeface="Times New Roman" pitchFamily="18" charset="0"/>
            </a:endParaRPr>
          </a:p>
        </p:txBody>
      </p:sp>
      <p:sp>
        <p:nvSpPr>
          <p:cNvPr id="7172" name="Rectangle 4" title=""/>
          <p:cNvSpPr/>
          <p:nvPr/>
        </p:nvSpPr>
        <p:spPr>
          <a:xfrm>
            <a:off x="1355725" y="4465638"/>
            <a:ext cx="7158038" cy="1066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3200">
                <a:latin typeface="Times New Roman" pitchFamily="18" charset="0"/>
              </a:rPr>
              <a:t>Each printer and printer class has its own</a:t>
            </a:r>
            <a:endParaRPr sz="3200">
              <a:latin typeface="Times New Roman" pitchFamily="18" charset="0"/>
            </a:endParaRPr>
          </a:p>
          <a:p>
            <a:pPr lvl="0" eaLnBrk="0" hangingPunct="0"/>
            <a:r>
              <a:rPr sz="3200">
                <a:latin typeface="Times New Roman" pitchFamily="18" charset="0"/>
              </a:rPr>
              <a:t>print queue where the print jobs are stored.</a:t>
            </a:r>
            <a:endParaRPr sz="3200">
              <a:latin typeface="Times New Roman" pitchFamily="18" charset="0"/>
            </a:endParaRPr>
          </a:p>
        </p:txBody>
      </p:sp>
      <p:sp>
        <p:nvSpPr>
          <p:cNvPr id="7173" name="Date Placeholder 1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7174" name="Footer Placeholder 2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pic>
        <p:nvPicPr>
          <p:cNvPr id="8194" name="Picture 2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65838" y="223838"/>
            <a:ext cx="2466975" cy="137160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8195" name="Picture 3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76950" y="1824038"/>
            <a:ext cx="2466975" cy="137160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8196" name="Picture 4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229350" y="3348038"/>
            <a:ext cx="2466975" cy="137160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pic>
        <p:nvPicPr>
          <p:cNvPr id="8197" name="Picture 5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153150" y="4719638"/>
            <a:ext cx="2466975" cy="1371600"/>
          </a:xfrm>
          <a:prstGeom prst="rect">
            <a:avLst/>
          </a:prstGeom>
          <a:noFill/>
          <a:ln>
            <a:noFill/>
            <a:miter lim="800000"/>
          </a:ln>
          <a:effectLst/>
        </p:spPr>
      </p:pic>
      <p:sp>
        <p:nvSpPr>
          <p:cNvPr id="8198" name="Rectangle 6" title=""/>
          <p:cNvSpPr/>
          <p:nvPr/>
        </p:nvSpPr>
        <p:spPr>
          <a:xfrm>
            <a:off x="1682750" y="692150"/>
            <a:ext cx="25019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8199" name="Rectangle 7" title=""/>
          <p:cNvSpPr/>
          <p:nvPr/>
        </p:nvSpPr>
        <p:spPr>
          <a:xfrm>
            <a:off x="1682750" y="5187950"/>
            <a:ext cx="25019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8200" name="Rectangle 8" title=""/>
          <p:cNvSpPr/>
          <p:nvPr/>
        </p:nvSpPr>
        <p:spPr>
          <a:xfrm>
            <a:off x="1987550" y="2292350"/>
            <a:ext cx="3111500" cy="1968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8201" name="Rectangle 9" title=""/>
          <p:cNvSpPr/>
          <p:nvPr/>
        </p:nvSpPr>
        <p:spPr>
          <a:xfrm>
            <a:off x="2041525" y="746125"/>
            <a:ext cx="8270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Draft</a:t>
            </a:r>
            <a:endParaRPr sz="2400">
              <a:latin typeface="Times New Roman" pitchFamily="18" charset="0"/>
            </a:endParaRPr>
          </a:p>
        </p:txBody>
      </p:sp>
      <p:sp>
        <p:nvSpPr>
          <p:cNvPr id="8202" name="" title=""/>
          <p:cNvSpPr/>
          <p:nvPr/>
        </p:nvSpPr>
        <p:spPr>
          <a:xfrm>
            <a:off x="2498725" y="2498725"/>
            <a:ext cx="1292225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printer A</a:t>
            </a:r>
            <a:endParaRPr sz="2400">
              <a:latin typeface="Times New Roman" pitchFamily="18" charset="0"/>
            </a:endParaRPr>
          </a:p>
        </p:txBody>
      </p:sp>
      <p:sp>
        <p:nvSpPr>
          <p:cNvPr id="8203" name="" title=""/>
          <p:cNvSpPr/>
          <p:nvPr/>
        </p:nvSpPr>
        <p:spPr>
          <a:xfrm>
            <a:off x="2498725" y="3336925"/>
            <a:ext cx="12763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printer B</a:t>
            </a:r>
            <a:endParaRPr sz="2400">
              <a:latin typeface="Times New Roman" pitchFamily="18" charset="0"/>
            </a:endParaRPr>
          </a:p>
        </p:txBody>
      </p:sp>
      <p:sp>
        <p:nvSpPr>
          <p:cNvPr id="8204" name="" title=""/>
          <p:cNvSpPr/>
          <p:nvPr/>
        </p:nvSpPr>
        <p:spPr>
          <a:xfrm>
            <a:off x="2041525" y="5241925"/>
            <a:ext cx="8778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Legal</a:t>
            </a:r>
            <a:endParaRPr sz="2400">
              <a:latin typeface="Times New Roman" pitchFamily="18" charset="0"/>
            </a:endParaRPr>
          </a:p>
        </p:txBody>
      </p:sp>
      <p:cxnSp>
        <p:nvCxnSpPr>
          <p:cNvPr id="8205" name="" title=""/>
          <p:cNvCxnSpPr/>
          <p:nvPr/>
        </p:nvCxnSpPr>
        <p:spPr>
          <a:xfrm>
            <a:off x="4191000" y="9906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8206" name="" title=""/>
          <p:cNvCxnSpPr/>
          <p:nvPr/>
        </p:nvCxnSpPr>
        <p:spPr>
          <a:xfrm>
            <a:off x="5105400" y="26670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8207" name="" title=""/>
          <p:cNvCxnSpPr/>
          <p:nvPr/>
        </p:nvCxnSpPr>
        <p:spPr>
          <a:xfrm>
            <a:off x="4191000" y="55626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8208" name="" title=""/>
          <p:cNvCxnSpPr/>
          <p:nvPr/>
        </p:nvCxnSpPr>
        <p:spPr>
          <a:xfrm>
            <a:off x="5105400" y="38100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8209" name="" title=""/>
          <p:cNvCxnSpPr/>
          <p:nvPr/>
        </p:nvCxnSpPr>
        <p:spPr>
          <a:xfrm>
            <a:off x="1295400" y="3276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stealth" len="lg"/>
          </a:ln>
          <a:effectLst/>
        </p:spPr>
      </p:cxnSp>
      <p:sp>
        <p:nvSpPr>
          <p:cNvPr id="8210" name="Rectangle 12" title=""/>
          <p:cNvSpPr/>
          <p:nvPr/>
        </p:nvSpPr>
        <p:spPr>
          <a:xfrm>
            <a:off x="136525" y="2651125"/>
            <a:ext cx="17668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Admin Class</a:t>
            </a:r>
            <a:endParaRPr sz="2400">
              <a:latin typeface="Times New Roman" pitchFamily="18" charset="0"/>
            </a:endParaRPr>
          </a:p>
        </p:txBody>
      </p:sp>
      <p:cxnSp>
        <p:nvCxnSpPr>
          <p:cNvPr id="8211" name="" title=""/>
          <p:cNvCxnSpPr/>
          <p:nvPr/>
        </p:nvCxnSpPr>
        <p:spPr>
          <a:xfrm>
            <a:off x="762000" y="9906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8212" name="" title=""/>
          <p:cNvCxnSpPr/>
          <p:nvPr/>
        </p:nvCxnSpPr>
        <p:spPr>
          <a:xfrm>
            <a:off x="762000" y="55626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tailEnd type="stealth" len="lg"/>
          </a:ln>
          <a:effectLst/>
        </p:spPr>
      </p:cxnSp>
      <p:cxnSp>
        <p:nvCxnSpPr>
          <p:cNvPr id="8213" name="" title=""/>
          <p:cNvCxnSpPr/>
          <p:nvPr/>
        </p:nvCxnSpPr>
        <p:spPr>
          <a:xfrm flipH="1">
            <a:off x="609600" y="3276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  <a:effectLst/>
        </p:spPr>
      </p:cxnSp>
      <p:sp>
        <p:nvSpPr>
          <p:cNvPr id="8214" name="Date Placeholder 1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8215" name="Footer Placeholder 2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4.05.14"/>
  <p:tag name="AS_TITLE" val="Aspose.Slides for .NET 4.0"/>
  <p:tag name="AS_VERSION" val="24.5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999933"/>
        </a:lt2>
        <a:accent1>
          <a:srgbClr val="339933"/>
        </a:accent1>
        <a:accent2>
          <a:srgbClr val="800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33CC"/>
        </a:hlink>
        <a:folHlink>
          <a:srgbClr val="FFCC66"/>
        </a:folHlink>
      </a:clrScheme>
      <a:clrMap bg1="lt1" tx1="dk1" bg2="dk2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Custom</PresentationFormat>
  <Paragraphs>18</Paragraphs>
  <Slides>7</Slides>
  <Notes>0</Notes>
  <TotalTime>137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1">
      <vt:lpstr>Arial</vt:lpstr>
      <vt:lpstr>Times New Roman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No Slide Title</dc:title>
  <cp:revision>11</cp:revision>
  <cp:lastPrinted>1997-04-08T05:57:14.280</cp:lastPrinted>
  <dcterms:created xsi:type="dcterms:W3CDTF">1980-01-04T10:04:46Z</dcterms:created>
  <dcterms:modified xsi:type="dcterms:W3CDTF">2024-07-25T16:59:22Z</dcterms:modified>
</cp:coreProperties>
</file>