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4.5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</p:sldMasterIdLst>
  <p:notesMasterIdLst>
    <p:notesMasterId r:id="rId2"/>
  </p:notesMasterIdLst>
  <p:sldIdLst>
    <p:sldId id="256" r:id="rId3"/>
  </p:sldIdLst>
  <p:sldSz cx="9144000" cy="6858000" type="screen4x3"/>
  <p:notesSz cx="6950075" cy="9236075"/>
  <p:custDataLst>
    <p:tags r:id="rId4"/>
  </p:custDataLst>
  <p:defaultTextStyle>
    <a:defPPr>
      <a:defRPr lang="en-US"/>
    </a:defPPr>
    <a:lvl1pPr marL="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Arial" pitchFamily="34" charset="0"/>
      </a:defRPr>
    </a:lvl1pPr>
    <a:lvl2pPr marL="4572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Arial" pitchFamily="34" charset="0"/>
      </a:defRPr>
    </a:lvl2pPr>
    <a:lvl3pPr marL="9144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Arial" pitchFamily="34" charset="0"/>
      </a:defRPr>
    </a:lvl3pPr>
    <a:lvl4pPr marL="13716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Arial" pitchFamily="34" charset="0"/>
      </a:defRPr>
    </a:lvl4pPr>
    <a:lvl5pPr marL="18288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Arial" pitchFamily="34" charset="0"/>
      </a:defRPr>
    </a:lvl5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  <p:extLs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0" y="0"/>
      </p:cViewPr>
    </p:cSldViewPr>
  </p:slideViewPr>
  <p:notesViewPr>
    <p:cSldViewPr>
      <p:cViewPr varScale="1"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 titl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t>Click to edit Master title style</a:t>
            </a:r>
            <a:endParaRPr lang="en-US"/>
          </a:p>
        </p:txBody>
      </p:sp>
      <p:sp>
        <p:nvSpPr>
          <p:cNvPr id="3" name="Date Placeholder 2" titl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0" hangingPunct="0"/>
            <a:endParaRPr sz="1400">
              <a:latin typeface="Times New Roman" pitchFamily="18" charset="0"/>
            </a:endParaRPr>
          </a:p>
        </p:txBody>
      </p:sp>
      <p:sp>
        <p:nvSpPr>
          <p:cNvPr id="4" name="Footer Placeholder 3" titl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 eaLnBrk="0" hangingPunct="0"/>
            <a:endParaRPr sz="1400">
              <a:latin typeface="Times New Roman" pitchFamily="18" charset="0"/>
            </a:endParaRPr>
          </a:p>
        </p:txBody>
      </p:sp>
      <p:sp>
        <p:nvSpPr>
          <p:cNvPr id="5" name="Slide Number Placeholder 4" titl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0" hangingPunct="0"/>
            <a:fld id="{93AE1883-0942-4AA3-9DB2-9C7C3A0314B1}" type="slidenum">
              <a:rPr sz="1400">
                <a:latin typeface="Times New Roman" pitchFamily="18" charset="0"/>
              </a:rPr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 title=""/>
        <p:cNvGrpSpPr/>
        <p:nvPr/>
      </p:nvGrpSpPr>
      <p:grpSpPr/>
      <p:sp>
        <p:nvSpPr>
          <p:cNvPr id="1026" name="Rectangle 2" title="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lIns="92075" tIns="46038" rIns="92075" bIns="46038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4400" b="0" i="0" u="none" baseline="0">
                <a:solidFill>
                  <a:schemeClr val="tx2"/>
                </a:solidFill>
                <a:effectLst/>
                <a:latin typeface="Times New Roman" pitchFamily="18" charset="0"/>
                <a:ea typeface="Arial" pitchFamily="34" charset="0"/>
              </a:defRPr>
            </a:lvl1pPr>
          </a:lstStyle>
          <a:p>
            <a:pPr lvl="0"/>
            <a:r>
              <a:t>Click to edit Master title style</a:t>
            </a:r>
          </a:p>
        </p:txBody>
      </p:sp>
      <p:sp>
        <p:nvSpPr>
          <p:cNvPr id="1027" name="Rectangle 3" title="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lIns="92075" tIns="46038" rIns="92075" bIns="46038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en-US" altLang="en-US" sz="32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en-US" altLang="en-US" sz="28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en-US" altLang="en-US" sz="20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en-US" altLang="en-US" sz="20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</a:defRPr>
            </a:lvl5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Rectangle 4" title="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endParaRPr sz="1400">
              <a:latin typeface="Times New Roman" pitchFamily="18" charset="0"/>
            </a:endParaRPr>
          </a:p>
        </p:txBody>
      </p:sp>
      <p:sp>
        <p:nvSpPr>
          <p:cNvPr id="1029" name="Rectangle 5" title="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algn="ctr" eaLnBrk="0" hangingPunct="0"/>
            <a:endParaRPr sz="1400">
              <a:latin typeface="Times New Roman" pitchFamily="18" charset="0"/>
            </a:endParaRPr>
          </a:p>
        </p:txBody>
      </p:sp>
      <p:sp>
        <p:nvSpPr>
          <p:cNvPr id="1030" name="Rectangle 6" title="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algn="r" eaLnBrk="0" hangingPunct="0"/>
            <a:fld id="{C9BF128D-61B1-46F4-B5D9-8E3D13558142}" type="slidenum">
              <a:rPr sz="1400">
                <a:latin typeface="Times New Roman" pitchFamily="18" charset="0"/>
              </a:rPr>
              <a:t>‹#›</a:t>
            </a:fld>
            <a:endParaRPr sz="1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/>
  <p:hf sldNum="0" dt="0"/>
  <p:txStyles>
    <p:titleStyle>
      <a:lvl1pPr marL="0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4400" b="0" i="0" u="none" baseline="0">
          <a:solidFill>
            <a:schemeClr val="tx2"/>
          </a:solidFill>
          <a:effectLst/>
          <a:latin typeface="Times New Roman" pitchFamily="18" charset="0"/>
          <a:ea typeface="Arial" pitchFamily="34" charset="0"/>
        </a:defRPr>
      </a:lvl1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3200" b="0" i="0" u="none" baseline="0">
          <a:solidFill>
            <a:schemeClr val="tx1"/>
          </a:solidFill>
          <a:effectLst/>
          <a:latin typeface="Times New Roman" pitchFamily="18" charset="0"/>
          <a:ea typeface="Arial" pitchFamily="34" charset="0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800" b="0" i="0" u="none" baseline="0">
          <a:solidFill>
            <a:schemeClr val="tx1"/>
          </a:solidFill>
          <a:effectLst/>
          <a:latin typeface="Times New Roman" pitchFamily="18" charset="0"/>
          <a:ea typeface="Arial" pitchFamily="34" charset="0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2400" b="0" i="0" u="none" baseline="0">
          <a:solidFill>
            <a:schemeClr val="tx1"/>
          </a:solidFill>
          <a:effectLst/>
          <a:latin typeface="Times New Roman" pitchFamily="18" charset="0"/>
          <a:ea typeface="Arial" pitchFamily="34" charset="0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000" b="0" i="0" u="none" baseline="0">
          <a:solidFill>
            <a:schemeClr val="tx1"/>
          </a:solidFill>
          <a:effectLst/>
          <a:latin typeface="Times New Roman" pitchFamily="18" charset="0"/>
          <a:ea typeface="Arial" pitchFamily="34" charset="0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2000" b="0" i="0" u="none" baseline="0">
          <a:solidFill>
            <a:schemeClr val="tx1"/>
          </a:solidFill>
          <a:effectLst/>
          <a:latin typeface="Times New Roman" pitchFamily="18" charset="0"/>
          <a:ea typeface="Arial" pitchFamily="34" charset="0"/>
        </a:defRPr>
      </a:lvl5pPr>
    </p:bodyStyle>
    <p:otherStyle/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sp>
        <p:nvSpPr>
          <p:cNvPr id="2050" name="NotDefined 2" title=""/>
          <p:cNvSpPr/>
          <p:nvPr>
            <p:ph type="title"/>
          </p:nvPr>
        </p:nvSpPr>
        <p:spPr>
          <a:xfrm>
            <a:off x="685800" y="609600"/>
            <a:ext cx="7772400" cy="1143000"/>
          </a:xfrm>
          <a:noFill/>
          <a:ln>
            <a:noFill/>
            <a:miter lim="800000"/>
          </a:ln>
          <a:effectLst/>
        </p:spPr>
        <p:txBody>
          <a:bodyPr wrap="square" lIns="92075" tIns="46038" rIns="92075" bIns="46038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4400" b="0" i="0" u="none" baseline="0">
                <a:solidFill>
                  <a:schemeClr val="tx2"/>
                </a:solidFill>
                <a:effectLst/>
                <a:latin typeface="Times New Roman" pitchFamily="18" charset="0"/>
                <a:ea typeface="Arial" pitchFamily="34" charset="0"/>
              </a:defRPr>
            </a:lvl1pPr>
          </a:lstStyle>
          <a:p>
            <a:pPr lvl="0"/>
            <a:r>
              <a:t>A UNIX inode</a:t>
            </a:r>
          </a:p>
        </p:txBody>
      </p:sp>
      <p:sp>
        <p:nvSpPr>
          <p:cNvPr id="2051" name="Rectangle 3" title=""/>
          <p:cNvSpPr/>
          <p:nvPr/>
        </p:nvSpPr>
        <p:spPr>
          <a:xfrm>
            <a:off x="920750" y="1606550"/>
            <a:ext cx="1816100" cy="5016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052" name="Rectangle 4" title=""/>
          <p:cNvSpPr/>
          <p:nvPr/>
        </p:nvSpPr>
        <p:spPr>
          <a:xfrm>
            <a:off x="920750" y="1073150"/>
            <a:ext cx="18161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053" name="Rectangle 5" title=""/>
          <p:cNvSpPr/>
          <p:nvPr/>
        </p:nvSpPr>
        <p:spPr>
          <a:xfrm>
            <a:off x="1050925" y="1050925"/>
            <a:ext cx="170815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400">
                <a:latin typeface="Times New Roman" pitchFamily="18" charset="0"/>
              </a:rPr>
              <a:t>rest of inode</a:t>
            </a:r>
            <a:endParaRPr sz="2400">
              <a:latin typeface="Times New Roman" pitchFamily="18" charset="0"/>
            </a:endParaRPr>
          </a:p>
        </p:txBody>
      </p:sp>
      <p:cxnSp>
        <p:nvCxnSpPr>
          <p:cNvPr id="2054" name="" title=""/>
          <p:cNvCxnSpPr/>
          <p:nvPr/>
        </p:nvCxnSpPr>
        <p:spPr>
          <a:xfrm>
            <a:off x="914400" y="205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55" name="" title=""/>
          <p:cNvCxnSpPr/>
          <p:nvPr/>
        </p:nvCxnSpPr>
        <p:spPr>
          <a:xfrm>
            <a:off x="914400" y="2438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56" name="" title=""/>
          <p:cNvCxnSpPr/>
          <p:nvPr/>
        </p:nvCxnSpPr>
        <p:spPr>
          <a:xfrm>
            <a:off x="914400" y="2819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57" name="" title=""/>
          <p:cNvCxnSpPr/>
          <p:nvPr/>
        </p:nvCxnSpPr>
        <p:spPr>
          <a:xfrm>
            <a:off x="914400" y="3200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58" name="" title=""/>
          <p:cNvCxnSpPr/>
          <p:nvPr/>
        </p:nvCxnSpPr>
        <p:spPr>
          <a:xfrm>
            <a:off x="914400" y="3581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59" name="" title=""/>
          <p:cNvCxnSpPr/>
          <p:nvPr/>
        </p:nvCxnSpPr>
        <p:spPr>
          <a:xfrm>
            <a:off x="914400" y="3962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60" name="" title=""/>
          <p:cNvCxnSpPr/>
          <p:nvPr/>
        </p:nvCxnSpPr>
        <p:spPr>
          <a:xfrm>
            <a:off x="914400" y="4343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61" name="" title=""/>
          <p:cNvCxnSpPr/>
          <p:nvPr/>
        </p:nvCxnSpPr>
        <p:spPr>
          <a:xfrm>
            <a:off x="914400" y="4724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62" name="" title=""/>
          <p:cNvCxnSpPr/>
          <p:nvPr/>
        </p:nvCxnSpPr>
        <p:spPr>
          <a:xfrm>
            <a:off x="914400" y="5105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63" name="" title=""/>
          <p:cNvCxnSpPr/>
          <p:nvPr/>
        </p:nvCxnSpPr>
        <p:spPr>
          <a:xfrm>
            <a:off x="914400" y="5486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64" name="" title=""/>
          <p:cNvCxnSpPr/>
          <p:nvPr/>
        </p:nvCxnSpPr>
        <p:spPr>
          <a:xfrm>
            <a:off x="9144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65" name="" title=""/>
          <p:cNvCxnSpPr/>
          <p:nvPr/>
        </p:nvCxnSpPr>
        <p:spPr>
          <a:xfrm>
            <a:off x="914400" y="6248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sp>
        <p:nvSpPr>
          <p:cNvPr id="2066" name="Rectangle 12" title=""/>
          <p:cNvSpPr/>
          <p:nvPr/>
        </p:nvSpPr>
        <p:spPr>
          <a:xfrm>
            <a:off x="5492750" y="1606550"/>
            <a:ext cx="16637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067" name="Rectangle 13" title=""/>
          <p:cNvSpPr/>
          <p:nvPr/>
        </p:nvSpPr>
        <p:spPr>
          <a:xfrm>
            <a:off x="7169150" y="1987550"/>
            <a:ext cx="15875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068" name="Rectangle 14" title=""/>
          <p:cNvSpPr/>
          <p:nvPr/>
        </p:nvSpPr>
        <p:spPr>
          <a:xfrm>
            <a:off x="7169150" y="1225550"/>
            <a:ext cx="15875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069" name="Rectangle 15" title=""/>
          <p:cNvSpPr/>
          <p:nvPr/>
        </p:nvSpPr>
        <p:spPr>
          <a:xfrm>
            <a:off x="7223125" y="1249363"/>
            <a:ext cx="1355725" cy="396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000">
                <a:latin typeface="Times New Roman" pitchFamily="18" charset="0"/>
              </a:rPr>
              <a:t>1024  bytes</a:t>
            </a:r>
            <a:endParaRPr sz="2000">
              <a:latin typeface="Times New Roman" pitchFamily="18" charset="0"/>
            </a:endParaRPr>
          </a:p>
        </p:txBody>
      </p:sp>
      <p:sp>
        <p:nvSpPr>
          <p:cNvPr id="2070" name="Rectangle 16" title=""/>
          <p:cNvSpPr/>
          <p:nvPr/>
        </p:nvSpPr>
        <p:spPr>
          <a:xfrm>
            <a:off x="7527925" y="2011363"/>
            <a:ext cx="606425" cy="396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000">
                <a:latin typeface="Times New Roman" pitchFamily="18" charset="0"/>
              </a:rPr>
              <a:t>data</a:t>
            </a:r>
            <a:endParaRPr sz="2000">
              <a:latin typeface="Times New Roman" pitchFamily="18" charset="0"/>
            </a:endParaRPr>
          </a:p>
        </p:txBody>
      </p:sp>
      <p:sp>
        <p:nvSpPr>
          <p:cNvPr id="2071" name="Rectangle 17" title=""/>
          <p:cNvSpPr/>
          <p:nvPr/>
        </p:nvSpPr>
        <p:spPr>
          <a:xfrm>
            <a:off x="1127125" y="1706563"/>
            <a:ext cx="1390650" cy="396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000">
                <a:latin typeface="Times New Roman" pitchFamily="18" charset="0"/>
              </a:rPr>
              <a:t>data pointer</a:t>
            </a:r>
            <a:endParaRPr sz="2000">
              <a:latin typeface="Times New Roman" pitchFamily="18" charset="0"/>
            </a:endParaRPr>
          </a:p>
        </p:txBody>
      </p:sp>
      <p:cxnSp>
        <p:nvCxnSpPr>
          <p:cNvPr id="2072" name="" title=""/>
          <p:cNvCxnSpPr/>
          <p:nvPr/>
        </p:nvCxnSpPr>
        <p:spPr>
          <a:xfrm>
            <a:off x="2743200" y="18288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73" name="" title=""/>
          <p:cNvCxnSpPr/>
          <p:nvPr/>
        </p:nvCxnSpPr>
        <p:spPr>
          <a:xfrm flipH="1">
            <a:off x="4191000" y="1447800"/>
            <a:ext cx="2971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 type="stealth" len="lg"/>
          </a:ln>
          <a:effectLst/>
        </p:spPr>
      </p:cxnSp>
      <p:cxnSp>
        <p:nvCxnSpPr>
          <p:cNvPr id="2074" name="" title=""/>
          <p:cNvCxnSpPr/>
          <p:nvPr/>
        </p:nvCxnSpPr>
        <p:spPr>
          <a:xfrm>
            <a:off x="4191000" y="14478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75" name="" title=""/>
          <p:cNvCxnSpPr/>
          <p:nvPr/>
        </p:nvCxnSpPr>
        <p:spPr>
          <a:xfrm flipV="1">
            <a:off x="2743200" y="1828800"/>
            <a:ext cx="2743200" cy="12192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tailEnd type="stealth" len="lg"/>
          </a:ln>
          <a:effectLst/>
        </p:spPr>
      </p:cxnSp>
      <p:sp>
        <p:nvSpPr>
          <p:cNvPr id="2076" name="" title=""/>
          <p:cNvSpPr/>
          <p:nvPr/>
        </p:nvSpPr>
        <p:spPr>
          <a:xfrm>
            <a:off x="4425950" y="2597150"/>
            <a:ext cx="444500" cy="1435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sp>
      <p:cxnSp>
        <p:nvCxnSpPr>
          <p:cNvPr id="2077" name="" title=""/>
          <p:cNvCxnSpPr/>
          <p:nvPr/>
        </p:nvCxnSpPr>
        <p:spPr>
          <a:xfrm>
            <a:off x="4648200" y="2667000"/>
            <a:ext cx="254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78" name="" title=""/>
          <p:cNvCxnSpPr/>
          <p:nvPr/>
        </p:nvCxnSpPr>
        <p:spPr>
          <a:xfrm>
            <a:off x="4419600" y="2667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sp>
        <p:nvSpPr>
          <p:cNvPr id="2079" name="" title=""/>
          <p:cNvSpPr/>
          <p:nvPr/>
        </p:nvSpPr>
        <p:spPr>
          <a:xfrm>
            <a:off x="5492750" y="2368550"/>
            <a:ext cx="16637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sp>
      <p:cxnSp>
        <p:nvCxnSpPr>
          <p:cNvPr id="2080" name="" title=""/>
          <p:cNvCxnSpPr/>
          <p:nvPr/>
        </p:nvCxnSpPr>
        <p:spPr>
          <a:xfrm flipH="1">
            <a:off x="4495800" y="2667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81" name="" title=""/>
          <p:cNvCxnSpPr/>
          <p:nvPr/>
        </p:nvCxnSpPr>
        <p:spPr>
          <a:xfrm>
            <a:off x="4419600" y="2743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82" name="" title=""/>
          <p:cNvCxnSpPr/>
          <p:nvPr/>
        </p:nvCxnSpPr>
        <p:spPr>
          <a:xfrm>
            <a:off x="4419600" y="2819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83" name="" title=""/>
          <p:cNvCxnSpPr/>
          <p:nvPr/>
        </p:nvCxnSpPr>
        <p:spPr>
          <a:xfrm>
            <a:off x="4419600" y="3962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84" name="" title=""/>
          <p:cNvCxnSpPr/>
          <p:nvPr/>
        </p:nvCxnSpPr>
        <p:spPr>
          <a:xfrm>
            <a:off x="4419600" y="3886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85" name="" title=""/>
          <p:cNvCxnSpPr/>
          <p:nvPr/>
        </p:nvCxnSpPr>
        <p:spPr>
          <a:xfrm>
            <a:off x="4419600" y="3810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86" name="" title=""/>
          <p:cNvCxnSpPr/>
          <p:nvPr/>
        </p:nvCxnSpPr>
        <p:spPr>
          <a:xfrm>
            <a:off x="4419600" y="3733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87" name="" title=""/>
          <p:cNvCxnSpPr/>
          <p:nvPr/>
        </p:nvCxnSpPr>
        <p:spPr>
          <a:xfrm>
            <a:off x="4419600" y="3657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88" name="" title=""/>
          <p:cNvCxnSpPr/>
          <p:nvPr/>
        </p:nvCxnSpPr>
        <p:spPr>
          <a:xfrm>
            <a:off x="4419600" y="3581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89" name="" title=""/>
          <p:cNvCxnSpPr/>
          <p:nvPr/>
        </p:nvCxnSpPr>
        <p:spPr>
          <a:xfrm>
            <a:off x="4419600" y="3505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90" name="" title=""/>
          <p:cNvCxnSpPr/>
          <p:nvPr/>
        </p:nvCxnSpPr>
        <p:spPr>
          <a:xfrm>
            <a:off x="4419600" y="3429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91" name="" title=""/>
          <p:cNvCxnSpPr/>
          <p:nvPr/>
        </p:nvCxnSpPr>
        <p:spPr>
          <a:xfrm>
            <a:off x="4419600" y="3352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92" name="" title=""/>
          <p:cNvCxnSpPr/>
          <p:nvPr/>
        </p:nvCxnSpPr>
        <p:spPr>
          <a:xfrm>
            <a:off x="4419600" y="3276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93" name="" title=""/>
          <p:cNvCxnSpPr/>
          <p:nvPr/>
        </p:nvCxnSpPr>
        <p:spPr>
          <a:xfrm>
            <a:off x="4419600" y="3200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94" name="" title=""/>
          <p:cNvCxnSpPr/>
          <p:nvPr/>
        </p:nvCxnSpPr>
        <p:spPr>
          <a:xfrm>
            <a:off x="4419600" y="3124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95" name="" title=""/>
          <p:cNvCxnSpPr/>
          <p:nvPr/>
        </p:nvCxnSpPr>
        <p:spPr>
          <a:xfrm>
            <a:off x="4419600" y="3048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96" name="" title=""/>
          <p:cNvCxnSpPr/>
          <p:nvPr/>
        </p:nvCxnSpPr>
        <p:spPr>
          <a:xfrm>
            <a:off x="4419600" y="2895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sp>
        <p:nvSpPr>
          <p:cNvPr id="2097" name="Rectangle 31" title=""/>
          <p:cNvSpPr/>
          <p:nvPr/>
        </p:nvSpPr>
        <p:spPr>
          <a:xfrm>
            <a:off x="4403725" y="2865438"/>
            <a:ext cx="412750" cy="274637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1200">
                <a:latin typeface="Times New Roman" pitchFamily="18" charset="0"/>
              </a:rPr>
              <a:t>ptrs</a:t>
            </a:r>
            <a:endParaRPr sz="1200">
              <a:latin typeface="Times New Roman" pitchFamily="18" charset="0"/>
            </a:endParaRPr>
          </a:p>
        </p:txBody>
      </p:sp>
      <p:cxnSp>
        <p:nvCxnSpPr>
          <p:cNvPr id="2098" name="" title=""/>
          <p:cNvCxnSpPr/>
          <p:nvPr/>
        </p:nvCxnSpPr>
        <p:spPr>
          <a:xfrm flipV="1">
            <a:off x="4876800" y="2514600"/>
            <a:ext cx="609600" cy="1524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tailEnd type="stealth" len="lg"/>
          </a:ln>
          <a:effectLst/>
        </p:spPr>
      </p:cxnSp>
      <p:cxnSp>
        <p:nvCxnSpPr>
          <p:cNvPr id="2099" name="" title=""/>
          <p:cNvCxnSpPr/>
          <p:nvPr/>
        </p:nvCxnSpPr>
        <p:spPr>
          <a:xfrm flipV="1">
            <a:off x="2743200" y="2590800"/>
            <a:ext cx="1676400" cy="3048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tailEnd type="stealth"/>
          </a:ln>
          <a:effectLst/>
        </p:spPr>
      </p:cxnSp>
      <p:sp>
        <p:nvSpPr>
          <p:cNvPr id="2100" name="Rectangle 34" title=""/>
          <p:cNvSpPr/>
          <p:nvPr/>
        </p:nvSpPr>
        <p:spPr>
          <a:xfrm>
            <a:off x="1127125" y="5516563"/>
            <a:ext cx="1304925" cy="396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000">
                <a:latin typeface="Times New Roman" pitchFamily="18" charset="0"/>
              </a:rPr>
              <a:t>indirect ptr</a:t>
            </a:r>
            <a:endParaRPr sz="2000">
              <a:latin typeface="Times New Roman" pitchFamily="18" charset="0"/>
            </a:endParaRPr>
          </a:p>
        </p:txBody>
      </p:sp>
      <p:sp>
        <p:nvSpPr>
          <p:cNvPr id="2101" name="Rectangle 35" title=""/>
          <p:cNvSpPr/>
          <p:nvPr/>
        </p:nvSpPr>
        <p:spPr>
          <a:xfrm>
            <a:off x="1127125" y="5821363"/>
            <a:ext cx="1292225" cy="396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000">
                <a:latin typeface="Times New Roman" pitchFamily="18" charset="0"/>
              </a:rPr>
              <a:t>double iptr</a:t>
            </a:r>
            <a:endParaRPr sz="2000">
              <a:latin typeface="Times New Roman" pitchFamily="18" charset="0"/>
            </a:endParaRPr>
          </a:p>
        </p:txBody>
      </p:sp>
      <p:sp>
        <p:nvSpPr>
          <p:cNvPr id="2102" name="Rectangle 36" title=""/>
          <p:cNvSpPr/>
          <p:nvPr/>
        </p:nvSpPr>
        <p:spPr>
          <a:xfrm>
            <a:off x="1127125" y="6202363"/>
            <a:ext cx="1136650" cy="396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000">
                <a:latin typeface="Times New Roman" pitchFamily="18" charset="0"/>
              </a:rPr>
              <a:t>triple iptr</a:t>
            </a:r>
            <a:endParaRPr sz="2000">
              <a:latin typeface="Times New Roman" pitchFamily="18" charset="0"/>
            </a:endParaRPr>
          </a:p>
        </p:txBody>
      </p:sp>
      <p:sp>
        <p:nvSpPr>
          <p:cNvPr id="2103" name="Rectangle 37" title=""/>
          <p:cNvSpPr/>
          <p:nvPr/>
        </p:nvSpPr>
        <p:spPr>
          <a:xfrm>
            <a:off x="5187950" y="3435350"/>
            <a:ext cx="444500" cy="1435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104" name="Rectangle 38" title=""/>
          <p:cNvSpPr/>
          <p:nvPr/>
        </p:nvSpPr>
        <p:spPr>
          <a:xfrm>
            <a:off x="6254750" y="3435350"/>
            <a:ext cx="444500" cy="1435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105" name="Rectangle 39" title=""/>
          <p:cNvSpPr/>
          <p:nvPr/>
        </p:nvSpPr>
        <p:spPr>
          <a:xfrm>
            <a:off x="4502150" y="5111750"/>
            <a:ext cx="444500" cy="1435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106" name="" title=""/>
          <p:cNvSpPr/>
          <p:nvPr/>
        </p:nvSpPr>
        <p:spPr>
          <a:xfrm>
            <a:off x="5645150" y="5111750"/>
            <a:ext cx="444500" cy="1435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107" name="" title=""/>
          <p:cNvSpPr/>
          <p:nvPr/>
        </p:nvSpPr>
        <p:spPr>
          <a:xfrm>
            <a:off x="6559550" y="5111750"/>
            <a:ext cx="444500" cy="1435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108" name="" title=""/>
          <p:cNvSpPr/>
          <p:nvPr/>
        </p:nvSpPr>
        <p:spPr>
          <a:xfrm>
            <a:off x="7169150" y="2901950"/>
            <a:ext cx="16637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109" name="" title=""/>
          <p:cNvSpPr/>
          <p:nvPr/>
        </p:nvSpPr>
        <p:spPr>
          <a:xfrm>
            <a:off x="7397750" y="4730750"/>
            <a:ext cx="16637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sp>
      <p:cxnSp>
        <p:nvCxnSpPr>
          <p:cNvPr id="2110" name="" title=""/>
          <p:cNvCxnSpPr/>
          <p:nvPr/>
        </p:nvCxnSpPr>
        <p:spPr>
          <a:xfrm flipV="1">
            <a:off x="2743200" y="4191000"/>
            <a:ext cx="2209800" cy="1905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11" name="" title=""/>
          <p:cNvCxnSpPr/>
          <p:nvPr/>
        </p:nvCxnSpPr>
        <p:spPr>
          <a:xfrm flipV="1">
            <a:off x="4953000" y="3429000"/>
            <a:ext cx="228600" cy="762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tailEnd type="stealth"/>
          </a:ln>
          <a:effectLst/>
        </p:spPr>
      </p:cxnSp>
      <p:cxnSp>
        <p:nvCxnSpPr>
          <p:cNvPr id="2112" name="" title=""/>
          <p:cNvCxnSpPr/>
          <p:nvPr/>
        </p:nvCxnSpPr>
        <p:spPr>
          <a:xfrm flipV="1">
            <a:off x="2743200" y="5105400"/>
            <a:ext cx="1752600" cy="12954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tailEnd type="stealth"/>
          </a:ln>
          <a:effectLst/>
        </p:spPr>
      </p:cxnSp>
      <p:cxnSp>
        <p:nvCxnSpPr>
          <p:cNvPr id="2113" name="" title=""/>
          <p:cNvCxnSpPr/>
          <p:nvPr/>
        </p:nvCxnSpPr>
        <p:spPr>
          <a:xfrm flipV="1">
            <a:off x="6705600" y="30480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tailEnd type="stealth" len="lg"/>
          </a:ln>
          <a:effectLst/>
        </p:spPr>
      </p:cxnSp>
      <p:cxnSp>
        <p:nvCxnSpPr>
          <p:cNvPr id="2114" name="" title=""/>
          <p:cNvCxnSpPr/>
          <p:nvPr/>
        </p:nvCxnSpPr>
        <p:spPr>
          <a:xfrm flipV="1">
            <a:off x="5638800" y="3429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tailEnd type="stealth"/>
          </a:ln>
          <a:effectLst/>
        </p:spPr>
      </p:cxnSp>
      <p:cxnSp>
        <p:nvCxnSpPr>
          <p:cNvPr id="2115" name="" title=""/>
          <p:cNvCxnSpPr/>
          <p:nvPr/>
        </p:nvCxnSpPr>
        <p:spPr>
          <a:xfrm flipV="1">
            <a:off x="4953000" y="5105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tailEnd type="stealth"/>
          </a:ln>
          <a:effectLst/>
        </p:spPr>
      </p:cxnSp>
      <p:cxnSp>
        <p:nvCxnSpPr>
          <p:cNvPr id="2116" name="" title=""/>
          <p:cNvCxnSpPr/>
          <p:nvPr/>
        </p:nvCxnSpPr>
        <p:spPr>
          <a:xfrm flipV="1">
            <a:off x="6096000" y="51054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tailEnd type="stealth"/>
          </a:ln>
          <a:effectLst/>
        </p:spPr>
      </p:cxnSp>
      <p:cxnSp>
        <p:nvCxnSpPr>
          <p:cNvPr id="2117" name="" title=""/>
          <p:cNvCxnSpPr/>
          <p:nvPr/>
        </p:nvCxnSpPr>
        <p:spPr>
          <a:xfrm flipV="1">
            <a:off x="7010400" y="4876800"/>
            <a:ext cx="381000" cy="8382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tailEnd type="stealth" len="lg"/>
          </a:ln>
          <a:effectLst/>
        </p:spPr>
      </p:cxnSp>
      <p:sp>
        <p:nvSpPr>
          <p:cNvPr id="2118" name="Rectangle 46" title=""/>
          <p:cNvSpPr/>
          <p:nvPr/>
        </p:nvSpPr>
        <p:spPr>
          <a:xfrm>
            <a:off x="-15875" y="3459163"/>
            <a:ext cx="685800" cy="396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000">
                <a:latin typeface="Times New Roman" pitchFamily="18" charset="0"/>
              </a:rPr>
              <a:t>10 K</a:t>
            </a:r>
            <a:endParaRPr sz="2000">
              <a:latin typeface="Times New Roman" pitchFamily="18" charset="0"/>
            </a:endParaRPr>
          </a:p>
        </p:txBody>
      </p:sp>
      <p:cxnSp>
        <p:nvCxnSpPr>
          <p:cNvPr id="2119" name="" title=""/>
          <p:cNvCxnSpPr/>
          <p:nvPr/>
        </p:nvCxnSpPr>
        <p:spPr>
          <a:xfrm flipV="1">
            <a:off x="228600" y="1600200"/>
            <a:ext cx="685800" cy="18288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20" name="" title=""/>
          <p:cNvCxnSpPr/>
          <p:nvPr/>
        </p:nvCxnSpPr>
        <p:spPr>
          <a:xfrm>
            <a:off x="228600" y="3886200"/>
            <a:ext cx="685800" cy="16002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21" name="" title=""/>
          <p:cNvCxnSpPr/>
          <p:nvPr/>
        </p:nvCxnSpPr>
        <p:spPr>
          <a:xfrm>
            <a:off x="5181600" y="3505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22" name="" title=""/>
          <p:cNvCxnSpPr/>
          <p:nvPr/>
        </p:nvCxnSpPr>
        <p:spPr>
          <a:xfrm>
            <a:off x="5181600" y="3581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23" name="" title=""/>
          <p:cNvCxnSpPr/>
          <p:nvPr/>
        </p:nvCxnSpPr>
        <p:spPr>
          <a:xfrm>
            <a:off x="5181600" y="3657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24" name="" title=""/>
          <p:cNvCxnSpPr/>
          <p:nvPr/>
        </p:nvCxnSpPr>
        <p:spPr>
          <a:xfrm>
            <a:off x="5181600" y="3733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25" name="" title=""/>
          <p:cNvCxnSpPr/>
          <p:nvPr/>
        </p:nvCxnSpPr>
        <p:spPr>
          <a:xfrm>
            <a:off x="5181600" y="3810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26" name="" title=""/>
          <p:cNvCxnSpPr/>
          <p:nvPr/>
        </p:nvCxnSpPr>
        <p:spPr>
          <a:xfrm>
            <a:off x="5181600" y="3886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27" name="" title=""/>
          <p:cNvCxnSpPr/>
          <p:nvPr/>
        </p:nvCxnSpPr>
        <p:spPr>
          <a:xfrm>
            <a:off x="5181600" y="3962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28" name="" title=""/>
          <p:cNvCxnSpPr/>
          <p:nvPr/>
        </p:nvCxnSpPr>
        <p:spPr>
          <a:xfrm>
            <a:off x="5181600" y="4038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29" name="" title=""/>
          <p:cNvCxnSpPr/>
          <p:nvPr/>
        </p:nvCxnSpPr>
        <p:spPr>
          <a:xfrm>
            <a:off x="5181600" y="4114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30" name="" title=""/>
          <p:cNvCxnSpPr/>
          <p:nvPr/>
        </p:nvCxnSpPr>
        <p:spPr>
          <a:xfrm>
            <a:off x="5181600" y="4191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31" name="" title=""/>
          <p:cNvCxnSpPr/>
          <p:nvPr/>
        </p:nvCxnSpPr>
        <p:spPr>
          <a:xfrm>
            <a:off x="5181600" y="4267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32" name="" title=""/>
          <p:cNvCxnSpPr/>
          <p:nvPr/>
        </p:nvCxnSpPr>
        <p:spPr>
          <a:xfrm>
            <a:off x="5181600" y="4343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33" name="" title=""/>
          <p:cNvCxnSpPr/>
          <p:nvPr/>
        </p:nvCxnSpPr>
        <p:spPr>
          <a:xfrm>
            <a:off x="5181600" y="4419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34" name="" title=""/>
          <p:cNvCxnSpPr/>
          <p:nvPr/>
        </p:nvCxnSpPr>
        <p:spPr>
          <a:xfrm>
            <a:off x="5181600" y="4495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35" name="" title=""/>
          <p:cNvCxnSpPr/>
          <p:nvPr/>
        </p:nvCxnSpPr>
        <p:spPr>
          <a:xfrm>
            <a:off x="5181600" y="4572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36" name="" title=""/>
          <p:cNvCxnSpPr/>
          <p:nvPr/>
        </p:nvCxnSpPr>
        <p:spPr>
          <a:xfrm>
            <a:off x="5181600" y="4648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37" name="" title=""/>
          <p:cNvCxnSpPr/>
          <p:nvPr/>
        </p:nvCxnSpPr>
        <p:spPr>
          <a:xfrm>
            <a:off x="5181600" y="4724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38" name="" title=""/>
          <p:cNvCxnSpPr/>
          <p:nvPr/>
        </p:nvCxnSpPr>
        <p:spPr>
          <a:xfrm>
            <a:off x="5181600" y="4800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39" name="" title=""/>
          <p:cNvCxnSpPr/>
          <p:nvPr/>
        </p:nvCxnSpPr>
        <p:spPr>
          <a:xfrm>
            <a:off x="6248400" y="3505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40" name="" title=""/>
          <p:cNvCxnSpPr/>
          <p:nvPr/>
        </p:nvCxnSpPr>
        <p:spPr>
          <a:xfrm>
            <a:off x="6248400" y="3581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41" name="" title=""/>
          <p:cNvCxnSpPr/>
          <p:nvPr/>
        </p:nvCxnSpPr>
        <p:spPr>
          <a:xfrm>
            <a:off x="6248400" y="3657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42" name="" title=""/>
          <p:cNvCxnSpPr/>
          <p:nvPr/>
        </p:nvCxnSpPr>
        <p:spPr>
          <a:xfrm>
            <a:off x="6248400" y="3733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43" name="" title=""/>
          <p:cNvCxnSpPr/>
          <p:nvPr/>
        </p:nvCxnSpPr>
        <p:spPr>
          <a:xfrm>
            <a:off x="6248400" y="3810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44" name="" title=""/>
          <p:cNvCxnSpPr/>
          <p:nvPr/>
        </p:nvCxnSpPr>
        <p:spPr>
          <a:xfrm>
            <a:off x="6248400" y="3886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45" name="" title=""/>
          <p:cNvCxnSpPr/>
          <p:nvPr/>
        </p:nvCxnSpPr>
        <p:spPr>
          <a:xfrm>
            <a:off x="6248400" y="3962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46" name="" title=""/>
          <p:cNvCxnSpPr/>
          <p:nvPr/>
        </p:nvCxnSpPr>
        <p:spPr>
          <a:xfrm>
            <a:off x="6248400" y="4038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47" name="" title=""/>
          <p:cNvCxnSpPr/>
          <p:nvPr/>
        </p:nvCxnSpPr>
        <p:spPr>
          <a:xfrm>
            <a:off x="6248400" y="4114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48" name="" title=""/>
          <p:cNvCxnSpPr/>
          <p:nvPr/>
        </p:nvCxnSpPr>
        <p:spPr>
          <a:xfrm>
            <a:off x="6248400" y="4191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49" name="" title=""/>
          <p:cNvCxnSpPr/>
          <p:nvPr/>
        </p:nvCxnSpPr>
        <p:spPr>
          <a:xfrm>
            <a:off x="6248400" y="4267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50" name="" title=""/>
          <p:cNvCxnSpPr/>
          <p:nvPr/>
        </p:nvCxnSpPr>
        <p:spPr>
          <a:xfrm>
            <a:off x="6248400" y="4343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51" name="" title=""/>
          <p:cNvCxnSpPr/>
          <p:nvPr/>
        </p:nvCxnSpPr>
        <p:spPr>
          <a:xfrm>
            <a:off x="6248400" y="4419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52" name="" title=""/>
          <p:cNvCxnSpPr/>
          <p:nvPr/>
        </p:nvCxnSpPr>
        <p:spPr>
          <a:xfrm>
            <a:off x="6248400" y="4495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53" name="" title=""/>
          <p:cNvCxnSpPr/>
          <p:nvPr/>
        </p:nvCxnSpPr>
        <p:spPr>
          <a:xfrm>
            <a:off x="6248400" y="4572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54" name="" title=""/>
          <p:cNvCxnSpPr/>
          <p:nvPr/>
        </p:nvCxnSpPr>
        <p:spPr>
          <a:xfrm>
            <a:off x="6248400" y="4648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55" name="" title=""/>
          <p:cNvCxnSpPr/>
          <p:nvPr/>
        </p:nvCxnSpPr>
        <p:spPr>
          <a:xfrm>
            <a:off x="6248400" y="4724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56" name="" title=""/>
          <p:cNvCxnSpPr/>
          <p:nvPr/>
        </p:nvCxnSpPr>
        <p:spPr>
          <a:xfrm>
            <a:off x="6248400" y="4800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sp>
        <p:nvSpPr>
          <p:cNvPr id="2157" name="" title=""/>
          <p:cNvSpPr/>
          <p:nvPr/>
        </p:nvSpPr>
        <p:spPr>
          <a:xfrm>
            <a:off x="7169150" y="3435350"/>
            <a:ext cx="16637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sp>
      <p:cxnSp>
        <p:nvCxnSpPr>
          <p:cNvPr id="2158" name="" title=""/>
          <p:cNvCxnSpPr/>
          <p:nvPr/>
        </p:nvCxnSpPr>
        <p:spPr>
          <a:xfrm flipV="1">
            <a:off x="6705600" y="35814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tailEnd type="stealth" len="lg"/>
          </a:ln>
          <a:effectLst/>
        </p:spPr>
      </p:cxnSp>
      <p:sp>
        <p:nvSpPr>
          <p:cNvPr id="2159" name="" title=""/>
          <p:cNvSpPr/>
          <p:nvPr/>
        </p:nvSpPr>
        <p:spPr>
          <a:xfrm>
            <a:off x="7399338" y="6026150"/>
            <a:ext cx="16637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sp>
      <p:cxnSp>
        <p:nvCxnSpPr>
          <p:cNvPr id="2160" name="" title=""/>
          <p:cNvCxnSpPr/>
          <p:nvPr/>
        </p:nvCxnSpPr>
        <p:spPr>
          <a:xfrm>
            <a:off x="4495800" y="5181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61" name="" title=""/>
          <p:cNvCxnSpPr/>
          <p:nvPr/>
        </p:nvCxnSpPr>
        <p:spPr>
          <a:xfrm>
            <a:off x="5638800" y="5181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62" name="" title=""/>
          <p:cNvCxnSpPr/>
          <p:nvPr/>
        </p:nvCxnSpPr>
        <p:spPr>
          <a:xfrm>
            <a:off x="6553200" y="5181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63" name="" title=""/>
          <p:cNvCxnSpPr/>
          <p:nvPr/>
        </p:nvCxnSpPr>
        <p:spPr>
          <a:xfrm>
            <a:off x="4495800" y="5257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64" name="" title=""/>
          <p:cNvCxnSpPr/>
          <p:nvPr/>
        </p:nvCxnSpPr>
        <p:spPr>
          <a:xfrm>
            <a:off x="5638800" y="5257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65" name="" title=""/>
          <p:cNvCxnSpPr/>
          <p:nvPr/>
        </p:nvCxnSpPr>
        <p:spPr>
          <a:xfrm>
            <a:off x="6553200" y="5257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66" name="" title=""/>
          <p:cNvCxnSpPr/>
          <p:nvPr/>
        </p:nvCxnSpPr>
        <p:spPr>
          <a:xfrm>
            <a:off x="4495800" y="5334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67" name="" title=""/>
          <p:cNvCxnSpPr/>
          <p:nvPr/>
        </p:nvCxnSpPr>
        <p:spPr>
          <a:xfrm>
            <a:off x="5638800" y="5334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68" name="" title=""/>
          <p:cNvCxnSpPr/>
          <p:nvPr/>
        </p:nvCxnSpPr>
        <p:spPr>
          <a:xfrm>
            <a:off x="6553200" y="5334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69" name="" title=""/>
          <p:cNvCxnSpPr/>
          <p:nvPr/>
        </p:nvCxnSpPr>
        <p:spPr>
          <a:xfrm>
            <a:off x="4495800" y="5410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70" name="" title=""/>
          <p:cNvCxnSpPr/>
          <p:nvPr/>
        </p:nvCxnSpPr>
        <p:spPr>
          <a:xfrm>
            <a:off x="5638800" y="5410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71" name="" title=""/>
          <p:cNvCxnSpPr/>
          <p:nvPr/>
        </p:nvCxnSpPr>
        <p:spPr>
          <a:xfrm>
            <a:off x="6553200" y="5410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72" name="" title=""/>
          <p:cNvCxnSpPr/>
          <p:nvPr/>
        </p:nvCxnSpPr>
        <p:spPr>
          <a:xfrm>
            <a:off x="4495800" y="5486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73" name="" title=""/>
          <p:cNvCxnSpPr/>
          <p:nvPr/>
        </p:nvCxnSpPr>
        <p:spPr>
          <a:xfrm>
            <a:off x="5638800" y="5486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74" name="" title=""/>
          <p:cNvCxnSpPr/>
          <p:nvPr/>
        </p:nvCxnSpPr>
        <p:spPr>
          <a:xfrm>
            <a:off x="6553200" y="5486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75" name="" title=""/>
          <p:cNvCxnSpPr/>
          <p:nvPr/>
        </p:nvCxnSpPr>
        <p:spPr>
          <a:xfrm>
            <a:off x="4495800" y="5562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76" name="" title=""/>
          <p:cNvCxnSpPr/>
          <p:nvPr/>
        </p:nvCxnSpPr>
        <p:spPr>
          <a:xfrm>
            <a:off x="5638800" y="5562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77" name="" title=""/>
          <p:cNvCxnSpPr/>
          <p:nvPr/>
        </p:nvCxnSpPr>
        <p:spPr>
          <a:xfrm>
            <a:off x="6553200" y="5562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78" name="" title=""/>
          <p:cNvCxnSpPr/>
          <p:nvPr/>
        </p:nvCxnSpPr>
        <p:spPr>
          <a:xfrm>
            <a:off x="4495800" y="5638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79" name="" title=""/>
          <p:cNvCxnSpPr/>
          <p:nvPr/>
        </p:nvCxnSpPr>
        <p:spPr>
          <a:xfrm>
            <a:off x="5638800" y="5638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80" name="" title=""/>
          <p:cNvCxnSpPr/>
          <p:nvPr/>
        </p:nvCxnSpPr>
        <p:spPr>
          <a:xfrm>
            <a:off x="6553200" y="5638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81" name="" title=""/>
          <p:cNvCxnSpPr/>
          <p:nvPr/>
        </p:nvCxnSpPr>
        <p:spPr>
          <a:xfrm>
            <a:off x="4495800" y="5715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82" name="" title=""/>
          <p:cNvCxnSpPr/>
          <p:nvPr/>
        </p:nvCxnSpPr>
        <p:spPr>
          <a:xfrm>
            <a:off x="5638800" y="5715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83" name="" title=""/>
          <p:cNvCxnSpPr/>
          <p:nvPr/>
        </p:nvCxnSpPr>
        <p:spPr>
          <a:xfrm>
            <a:off x="6553200" y="5715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84" name="" title=""/>
          <p:cNvCxnSpPr/>
          <p:nvPr/>
        </p:nvCxnSpPr>
        <p:spPr>
          <a:xfrm>
            <a:off x="4495800" y="5791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85" name="" title=""/>
          <p:cNvCxnSpPr/>
          <p:nvPr/>
        </p:nvCxnSpPr>
        <p:spPr>
          <a:xfrm>
            <a:off x="5638800" y="5791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86" name="" title=""/>
          <p:cNvCxnSpPr/>
          <p:nvPr/>
        </p:nvCxnSpPr>
        <p:spPr>
          <a:xfrm>
            <a:off x="6553200" y="5791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87" name="" title=""/>
          <p:cNvCxnSpPr/>
          <p:nvPr/>
        </p:nvCxnSpPr>
        <p:spPr>
          <a:xfrm>
            <a:off x="4495800" y="5867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88" name="" title=""/>
          <p:cNvCxnSpPr/>
          <p:nvPr/>
        </p:nvCxnSpPr>
        <p:spPr>
          <a:xfrm>
            <a:off x="5638800" y="5867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89" name="" title=""/>
          <p:cNvCxnSpPr/>
          <p:nvPr/>
        </p:nvCxnSpPr>
        <p:spPr>
          <a:xfrm>
            <a:off x="6553200" y="5867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90" name="" title=""/>
          <p:cNvCxnSpPr/>
          <p:nvPr/>
        </p:nvCxnSpPr>
        <p:spPr>
          <a:xfrm>
            <a:off x="4495800" y="5943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91" name="" title=""/>
          <p:cNvCxnSpPr/>
          <p:nvPr/>
        </p:nvCxnSpPr>
        <p:spPr>
          <a:xfrm>
            <a:off x="5638800" y="5943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92" name="" title=""/>
          <p:cNvCxnSpPr/>
          <p:nvPr/>
        </p:nvCxnSpPr>
        <p:spPr>
          <a:xfrm>
            <a:off x="6553200" y="5943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93" name="" title=""/>
          <p:cNvCxnSpPr/>
          <p:nvPr/>
        </p:nvCxnSpPr>
        <p:spPr>
          <a:xfrm>
            <a:off x="4495800" y="6019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94" name="" title=""/>
          <p:cNvCxnSpPr/>
          <p:nvPr/>
        </p:nvCxnSpPr>
        <p:spPr>
          <a:xfrm>
            <a:off x="5638800" y="6019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95" name="" title=""/>
          <p:cNvCxnSpPr/>
          <p:nvPr/>
        </p:nvCxnSpPr>
        <p:spPr>
          <a:xfrm>
            <a:off x="6553200" y="6019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96" name="" title=""/>
          <p:cNvCxnSpPr/>
          <p:nvPr/>
        </p:nvCxnSpPr>
        <p:spPr>
          <a:xfrm>
            <a:off x="4495800" y="6096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97" name="" title=""/>
          <p:cNvCxnSpPr/>
          <p:nvPr/>
        </p:nvCxnSpPr>
        <p:spPr>
          <a:xfrm>
            <a:off x="5638800" y="6096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98" name="" title=""/>
          <p:cNvCxnSpPr/>
          <p:nvPr/>
        </p:nvCxnSpPr>
        <p:spPr>
          <a:xfrm>
            <a:off x="6553200" y="6096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99" name="" title=""/>
          <p:cNvCxnSpPr/>
          <p:nvPr/>
        </p:nvCxnSpPr>
        <p:spPr>
          <a:xfrm>
            <a:off x="4495800" y="6172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200" name="" title=""/>
          <p:cNvCxnSpPr/>
          <p:nvPr/>
        </p:nvCxnSpPr>
        <p:spPr>
          <a:xfrm>
            <a:off x="5638800" y="6172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201" name="" title=""/>
          <p:cNvCxnSpPr/>
          <p:nvPr/>
        </p:nvCxnSpPr>
        <p:spPr>
          <a:xfrm>
            <a:off x="6553200" y="6172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202" name="" title=""/>
          <p:cNvCxnSpPr/>
          <p:nvPr/>
        </p:nvCxnSpPr>
        <p:spPr>
          <a:xfrm>
            <a:off x="4495800" y="6248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203" name="" title=""/>
          <p:cNvCxnSpPr/>
          <p:nvPr/>
        </p:nvCxnSpPr>
        <p:spPr>
          <a:xfrm>
            <a:off x="5638800" y="6248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204" name="" title=""/>
          <p:cNvCxnSpPr/>
          <p:nvPr/>
        </p:nvCxnSpPr>
        <p:spPr>
          <a:xfrm>
            <a:off x="6553200" y="6248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205" name="" title=""/>
          <p:cNvCxnSpPr/>
          <p:nvPr/>
        </p:nvCxnSpPr>
        <p:spPr>
          <a:xfrm>
            <a:off x="4495800" y="6324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206" name="" title=""/>
          <p:cNvCxnSpPr/>
          <p:nvPr/>
        </p:nvCxnSpPr>
        <p:spPr>
          <a:xfrm>
            <a:off x="4495800" y="6400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207" name="" title=""/>
          <p:cNvCxnSpPr/>
          <p:nvPr/>
        </p:nvCxnSpPr>
        <p:spPr>
          <a:xfrm>
            <a:off x="4495800" y="6477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208" name="" title=""/>
          <p:cNvCxnSpPr/>
          <p:nvPr/>
        </p:nvCxnSpPr>
        <p:spPr>
          <a:xfrm>
            <a:off x="5638800" y="6324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209" name="" title=""/>
          <p:cNvCxnSpPr/>
          <p:nvPr/>
        </p:nvCxnSpPr>
        <p:spPr>
          <a:xfrm>
            <a:off x="5638800" y="6400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210" name="" title=""/>
          <p:cNvCxnSpPr/>
          <p:nvPr/>
        </p:nvCxnSpPr>
        <p:spPr>
          <a:xfrm>
            <a:off x="5638800" y="6477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211" name="" title=""/>
          <p:cNvCxnSpPr/>
          <p:nvPr/>
        </p:nvCxnSpPr>
        <p:spPr>
          <a:xfrm>
            <a:off x="6553200" y="6324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212" name="" title=""/>
          <p:cNvCxnSpPr/>
          <p:nvPr/>
        </p:nvCxnSpPr>
        <p:spPr>
          <a:xfrm>
            <a:off x="6553200" y="6400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213" name="" title=""/>
          <p:cNvCxnSpPr/>
          <p:nvPr/>
        </p:nvCxnSpPr>
        <p:spPr>
          <a:xfrm>
            <a:off x="6553200" y="6477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sp>
        <p:nvSpPr>
          <p:cNvPr id="2214" name="" title=""/>
          <p:cNvSpPr/>
          <p:nvPr/>
        </p:nvSpPr>
        <p:spPr>
          <a:xfrm>
            <a:off x="60325" y="5440363"/>
            <a:ext cx="749300" cy="396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000">
                <a:latin typeface="Times New Roman" pitchFamily="18" charset="0"/>
              </a:rPr>
              <a:t>256K</a:t>
            </a:r>
            <a:endParaRPr sz="2000">
              <a:latin typeface="Times New Roman" pitchFamily="18" charset="0"/>
            </a:endParaRPr>
          </a:p>
        </p:txBody>
      </p:sp>
      <p:sp>
        <p:nvSpPr>
          <p:cNvPr id="2215" name="" title=""/>
          <p:cNvSpPr/>
          <p:nvPr/>
        </p:nvSpPr>
        <p:spPr>
          <a:xfrm>
            <a:off x="-15875" y="5843588"/>
            <a:ext cx="977900" cy="366712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>
                <a:latin typeface="Times New Roman" pitchFamily="18" charset="0"/>
              </a:rPr>
              <a:t>65,536K</a:t>
            </a:r>
            <a:endParaRPr>
              <a:latin typeface="Times New Roman" pitchFamily="18" charset="0"/>
            </a:endParaRPr>
          </a:p>
        </p:txBody>
      </p:sp>
      <p:sp>
        <p:nvSpPr>
          <p:cNvPr id="2216" name="" title=""/>
          <p:cNvSpPr/>
          <p:nvPr/>
        </p:nvSpPr>
        <p:spPr>
          <a:xfrm>
            <a:off x="-15875" y="6294438"/>
            <a:ext cx="979488" cy="274637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1200">
                <a:latin typeface="Times New Roman" pitchFamily="18" charset="0"/>
              </a:rPr>
              <a:t>16,777,216K</a:t>
            </a:r>
            <a:endParaRPr sz="1200">
              <a:latin typeface="Times New Roman" pitchFamily="18" charset="0"/>
            </a:endParaRPr>
          </a:p>
        </p:txBody>
      </p:sp>
      <p:cxnSp>
        <p:nvCxnSpPr>
          <p:cNvPr id="2217" name="" title=""/>
          <p:cNvCxnSpPr/>
          <p:nvPr/>
        </p:nvCxnSpPr>
        <p:spPr>
          <a:xfrm>
            <a:off x="7010400" y="58674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tailEnd type="stealth" len="lg"/>
          </a:ln>
          <a:effectLst/>
        </p:spPr>
      </p:cxnSp>
      <p:cxnSp>
        <p:nvCxnSpPr>
          <p:cNvPr id="2218" name="" title=""/>
          <p:cNvCxnSpPr/>
          <p:nvPr/>
        </p:nvCxnSpPr>
        <p:spPr>
          <a:xfrm>
            <a:off x="2743200" y="22098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219" name="" title=""/>
          <p:cNvCxnSpPr/>
          <p:nvPr/>
        </p:nvCxnSpPr>
        <p:spPr>
          <a:xfrm>
            <a:off x="5334000" y="21336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tailEnd type="stealth" len="lg"/>
          </a:ln>
          <a:effectLst/>
        </p:spPr>
      </p:cxnSp>
      <p:cxnSp>
        <p:nvCxnSpPr>
          <p:cNvPr id="2220" name="" title=""/>
          <p:cNvCxnSpPr/>
          <p:nvPr/>
        </p:nvCxnSpPr>
        <p:spPr>
          <a:xfrm>
            <a:off x="5029200" y="21336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221" name="" title=""/>
          <p:cNvCxnSpPr/>
          <p:nvPr/>
        </p:nvCxnSpPr>
        <p:spPr>
          <a:xfrm>
            <a:off x="4038600" y="2133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222" name="" title=""/>
          <p:cNvCxnSpPr/>
          <p:nvPr/>
        </p:nvCxnSpPr>
        <p:spPr>
          <a:xfrm>
            <a:off x="4038600" y="2133600"/>
            <a:ext cx="76200" cy="762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sp>
        <p:nvSpPr>
          <p:cNvPr id="2223" name="" title=""/>
          <p:cNvSpPr/>
          <p:nvPr/>
        </p:nvSpPr>
        <p:spPr>
          <a:xfrm>
            <a:off x="4403725" y="2408238"/>
            <a:ext cx="412750" cy="274637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1200">
                <a:latin typeface="Times New Roman" pitchFamily="18" charset="0"/>
              </a:rPr>
              <a:t>256</a:t>
            </a:r>
            <a:endParaRPr sz="1200">
              <a:latin typeface="Times New Roman" pitchFamily="18" charset="0"/>
            </a:endParaRPr>
          </a:p>
        </p:txBody>
      </p:sp>
      <p:sp>
        <p:nvSpPr>
          <p:cNvPr id="2224" name="" title=""/>
          <p:cNvSpPr/>
          <p:nvPr/>
        </p:nvSpPr>
        <p:spPr>
          <a:xfrm>
            <a:off x="5165725" y="3246438"/>
            <a:ext cx="412750" cy="274637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1200">
                <a:latin typeface="Times New Roman" pitchFamily="18" charset="0"/>
              </a:rPr>
              <a:t>256</a:t>
            </a:r>
            <a:endParaRPr sz="1200">
              <a:latin typeface="Times New Roman" pitchFamily="18" charset="0"/>
            </a:endParaRPr>
          </a:p>
        </p:txBody>
      </p:sp>
      <p:sp>
        <p:nvSpPr>
          <p:cNvPr id="2225" name="" title=""/>
          <p:cNvSpPr/>
          <p:nvPr/>
        </p:nvSpPr>
        <p:spPr>
          <a:xfrm>
            <a:off x="6308725" y="3246438"/>
            <a:ext cx="412750" cy="274637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1200">
                <a:latin typeface="Times New Roman" pitchFamily="18" charset="0"/>
              </a:rPr>
              <a:t>256</a:t>
            </a:r>
            <a:endParaRPr sz="1200">
              <a:latin typeface="Times New Roman" pitchFamily="18" charset="0"/>
            </a:endParaRPr>
          </a:p>
        </p:txBody>
      </p:sp>
      <p:sp>
        <p:nvSpPr>
          <p:cNvPr id="2226" name="" title=""/>
          <p:cNvSpPr/>
          <p:nvPr/>
        </p:nvSpPr>
        <p:spPr>
          <a:xfrm>
            <a:off x="6537325" y="4922838"/>
            <a:ext cx="412750" cy="274637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1200">
                <a:latin typeface="Times New Roman" pitchFamily="18" charset="0"/>
              </a:rPr>
              <a:t>256</a:t>
            </a:r>
            <a:endParaRPr sz="1200">
              <a:latin typeface="Times New Roman" pitchFamily="18" charset="0"/>
            </a:endParaRPr>
          </a:p>
        </p:txBody>
      </p:sp>
      <p:sp>
        <p:nvSpPr>
          <p:cNvPr id="2227" name="" title=""/>
          <p:cNvSpPr/>
          <p:nvPr/>
        </p:nvSpPr>
        <p:spPr>
          <a:xfrm>
            <a:off x="5699125" y="4922838"/>
            <a:ext cx="412750" cy="274637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1200">
                <a:latin typeface="Times New Roman" pitchFamily="18" charset="0"/>
              </a:rPr>
              <a:t>256</a:t>
            </a:r>
            <a:endParaRPr sz="1200">
              <a:latin typeface="Times New Roman" pitchFamily="18" charset="0"/>
            </a:endParaRPr>
          </a:p>
        </p:txBody>
      </p:sp>
      <p:sp>
        <p:nvSpPr>
          <p:cNvPr id="2228" name="" title=""/>
          <p:cNvSpPr/>
          <p:nvPr/>
        </p:nvSpPr>
        <p:spPr>
          <a:xfrm>
            <a:off x="4479925" y="4922838"/>
            <a:ext cx="412750" cy="274637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1200">
                <a:latin typeface="Times New Roman" pitchFamily="18" charset="0"/>
              </a:rPr>
              <a:t>256</a:t>
            </a:r>
            <a:endParaRPr sz="1200">
              <a:latin typeface="Times New Roman" pitchFamily="18" charset="0"/>
            </a:endParaRPr>
          </a:p>
        </p:txBody>
      </p:sp>
      <p:sp>
        <p:nvSpPr>
          <p:cNvPr id="2229" name="Date Placeholder 2" titl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0" hangingPunct="0"/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230" name="Footer Placeholder 3" titl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 eaLnBrk="0" hangingPunct="0"/>
            <a:endParaRPr sz="14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4.05.14"/>
  <p:tag name="AS_TITLE" val="Aspose.Slides for .NET 4.0"/>
  <p:tag name="AS_VERSION" val="24.5"/>
</p:tagLst>
</file>

<file path=ppt/theme/theme1.xml><?xml version="1.0" encoding="utf-8"?>
<a:theme xmlns:r="http://schemas.openxmlformats.org/officeDocument/2006/relationships"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prstClr val="black">
                <a:alpha val="38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999933"/>
        </a:lt2>
        <a:accent1>
          <a:srgbClr val="339933"/>
        </a:accent1>
        <a:accent2>
          <a:srgbClr val="8000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33CC"/>
        </a:hlink>
        <a:folHlink>
          <a:srgbClr val="FFCC66"/>
        </a:folHlink>
      </a:clrScheme>
      <a:clrMap bg1="lt1" tx1="dk1" bg2="dk2" tx2="lt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99CC00"/>
      </a:folHlink>
    </a:clrScheme>
    <a:fontScheme name="Arial">
      <a:majorFont>
        <a:latin typeface="Arial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prstClr val="black">
                <a:alpha val="38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19</Paragraphs>
  <Slides>1</Slides>
  <Notes>0</Notes>
  <TotalTime>120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Times New Roman</vt:lpstr>
      <vt:lpstr>Calibri</vt:lpstr>
      <vt:lpstr>Blank Presentation</vt:lpstr>
      <vt:lpstr>A UNIX inode</vt:lpstr>
    </vt:vector>
  </TitlesOfParts>
  <LinksUpToDate>0</LinksUpToDate>
  <SharedDoc>0</SharedDoc>
  <HyperlinksChanged>0</HyperlinksChanged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A UNIX inode</dc:title>
  <cp:revision>24</cp:revision>
  <cp:lastPrinted>1997-02-11T06:46:14.320</cp:lastPrinted>
  <dcterms:created xsi:type="dcterms:W3CDTF">1995-06-17T23:31:02Z</dcterms:created>
  <dcterms:modified xsi:type="dcterms:W3CDTF">2024-07-22T20:59:15Z</dcterms:modified>
</cp:coreProperties>
</file>