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4.5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notesMasterIdLst>
    <p:notesMasterId r:id="rId2"/>
  </p:notesMasterIdLst>
  <p:sldIdLst>
    <p:sldId id="256" r:id="rId3"/>
  </p:sldIdLst>
  <p:sldSz cx="9144000" cy="6858000" type="screen4x3"/>
  <p:notesSz cx="6950075" cy="9236075"/>
  <p:custDataLst>
    <p:tags r:id="rId4"/>
  </p:custDataLst>
  <p:defaultTextStyle>
    <a:defPPr>
      <a:defRPr lang="en-US"/>
    </a:defPPr>
    <a:lvl1pPr marL="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1pPr>
    <a:lvl2pPr marL="4572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2pPr>
    <a:lvl3pPr marL="9144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3pPr>
    <a:lvl4pPr marL="13716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4pPr>
    <a:lvl5pPr marL="18288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5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  <p:extLs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0" y="0"/>
      </p:cViewPr>
    </p:cSldViewPr>
  </p:slideViewPr>
  <p:notesViewPr>
    <p:cSldViewPr>
      <p:cViewPr varScale="1"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 titl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t>Click to edit Master title style</a:t>
            </a:r>
            <a:endParaRPr lang="en-US"/>
          </a:p>
        </p:txBody>
      </p:sp>
      <p:sp>
        <p:nvSpPr>
          <p:cNvPr id="3" name="Date Placeholder 2" titl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4" name="Footer Placeholder 3" titl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5" name="Slide Number Placeholder 4" titl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0" hangingPunct="0"/>
            <a:fld id="{93AE1883-0942-4AA3-9DB2-9C7C3A0314B1}" type="slidenum">
              <a:rPr sz="1400">
                <a:latin typeface="Times New Roman" pitchFamily="18" charset="0"/>
              </a:rPr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 title=""/>
        <p:cNvGrpSpPr/>
        <p:nvPr/>
      </p:nvGrpSpPr>
      <p:grpSpPr/>
      <p:sp>
        <p:nvSpPr>
          <p:cNvPr id="1026" name="Rectangle 2" title="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lIns="92075" tIns="46038" rIns="92075" bIns="46038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400" b="0" i="0" u="none" baseline="0">
                <a:solidFill>
                  <a:schemeClr val="tx2"/>
                </a:solidFill>
                <a:effectLst/>
                <a:latin typeface="Times New Roman" pitchFamily="18" charset="0"/>
                <a:ea typeface="Arial" pitchFamily="34" charset="0"/>
              </a:defRPr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1027" name="Rectangle 3" title="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lIns="92075" tIns="46038" rIns="92075" bIns="46038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en-US" altLang="en-US" sz="32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en-US" altLang="en-US" sz="28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en-US" altLang="en-US" sz="20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en-US" altLang="en-US" sz="20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5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Rectangle 4" title="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1029" name="Rectangle 5" title="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algn="ctr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1030" name="Rectangle 6" title="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algn="r" eaLnBrk="0" hangingPunct="0"/>
            <a:fld id="{32FA998B-0EE5-4D48-B27C-737F403A3EC7}" type="slidenum">
              <a:rPr sz="1400">
                <a:latin typeface="Times New Roman" pitchFamily="18" charset="0"/>
              </a:rPr>
              <a:t>‹#›</a:t>
            </a:fld>
            <a:endParaRPr sz="1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hf sldNum="0" dt="0"/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400" b="0" i="0" u="none" baseline="0">
          <a:solidFill>
            <a:schemeClr val="tx2"/>
          </a:solidFill>
          <a:effectLst/>
          <a:latin typeface="Times New Roman" pitchFamily="18" charset="0"/>
          <a:ea typeface="Arial" pitchFamily="34" charset="0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32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8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24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0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20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5pPr>
    </p:bodyStyle>
    <p:otherStyle/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2050" name="NotDefined 2" title=""/>
          <p:cNvSpPr/>
          <p:nvPr>
            <p:ph type="title"/>
          </p:nvPr>
        </p:nvSpPr>
        <p:spPr>
          <a:xfrm>
            <a:off x="685800" y="609600"/>
            <a:ext cx="7772400" cy="1143000"/>
          </a:xfrm>
          <a:noFill/>
          <a:ln>
            <a:noFill/>
            <a:miter lim="800000"/>
          </a:ln>
          <a:effectLst/>
        </p:spPr>
        <p:txBody>
          <a:bodyPr wrap="square" lIns="92075" tIns="46038" rIns="92075" bIns="46038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400" b="0" i="0" u="none" baseline="0">
                <a:solidFill>
                  <a:schemeClr val="tx2"/>
                </a:solidFill>
                <a:effectLst/>
                <a:latin typeface="Times New Roman" pitchFamily="18" charset="0"/>
                <a:ea typeface="Arial" pitchFamily="34" charset="0"/>
              </a:defRPr>
            </a:lvl1pPr>
          </a:lstStyle>
          <a:p>
            <a:pPr lvl="0"/>
            <a:r>
              <a:t>Fork &amp; Exec</a:t>
            </a:r>
          </a:p>
        </p:txBody>
      </p:sp>
      <p:sp>
        <p:nvSpPr>
          <p:cNvPr id="2051" name="Rectangle 3" title=""/>
          <p:cNvSpPr/>
          <p:nvPr/>
        </p:nvSpPr>
        <p:spPr>
          <a:xfrm>
            <a:off x="669925" y="1812925"/>
            <a:ext cx="1411288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400">
                <a:latin typeface="Times New Roman" pitchFamily="18" charset="0"/>
              </a:rPr>
              <a:t>Process A</a:t>
            </a:r>
            <a:endParaRPr sz="2400">
              <a:latin typeface="Times New Roman" pitchFamily="18" charset="0"/>
            </a:endParaRPr>
          </a:p>
        </p:txBody>
      </p:sp>
      <p:sp>
        <p:nvSpPr>
          <p:cNvPr id="2052" name="Rectangle 4" title=""/>
          <p:cNvSpPr/>
          <p:nvPr/>
        </p:nvSpPr>
        <p:spPr>
          <a:xfrm>
            <a:off x="2444750" y="2063750"/>
            <a:ext cx="3035300" cy="1435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</a:ln>
          <a:effectLst>
            <a:outerShdw dist="107763" dir="2700000" algn="ctr">
              <a:schemeClr val="bg2">
                <a:alpha val="50000"/>
              </a:schemeClr>
            </a:outerShdw>
          </a:effectLst>
        </p:spPr>
      </p:sp>
      <p:sp>
        <p:nvSpPr>
          <p:cNvPr id="2053" name="Rectangle 5" title=""/>
          <p:cNvSpPr/>
          <p:nvPr/>
        </p:nvSpPr>
        <p:spPr>
          <a:xfrm>
            <a:off x="6080125" y="2041525"/>
            <a:ext cx="1546225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400">
                <a:latin typeface="Times New Roman" pitchFamily="18" charset="0"/>
              </a:rPr>
              <a:t>before fork</a:t>
            </a:r>
            <a:endParaRPr sz="2400">
              <a:latin typeface="Times New Roman" pitchFamily="18" charset="0"/>
            </a:endParaRPr>
          </a:p>
        </p:txBody>
      </p:sp>
      <p:sp>
        <p:nvSpPr>
          <p:cNvPr id="2054" name="Rectangle 6" title=""/>
          <p:cNvSpPr/>
          <p:nvPr/>
        </p:nvSpPr>
        <p:spPr>
          <a:xfrm>
            <a:off x="2444750" y="3816350"/>
            <a:ext cx="3035300" cy="1435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</a:ln>
          <a:effectLst>
            <a:outerShdw dist="107763" dir="2700000" algn="ctr">
              <a:schemeClr val="bg2">
                <a:alpha val="50000"/>
              </a:schemeClr>
            </a:outerShdw>
          </a:effectLst>
        </p:spPr>
      </p:sp>
      <p:sp>
        <p:nvSpPr>
          <p:cNvPr id="2055" name="Rectangle 7" title=""/>
          <p:cNvSpPr/>
          <p:nvPr/>
        </p:nvSpPr>
        <p:spPr>
          <a:xfrm>
            <a:off x="6080125" y="3870325"/>
            <a:ext cx="132715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400">
                <a:latin typeface="Times New Roman" pitchFamily="18" charset="0"/>
              </a:rPr>
              <a:t>after fork</a:t>
            </a:r>
            <a:endParaRPr sz="2400">
              <a:latin typeface="Times New Roman" pitchFamily="18" charset="0"/>
            </a:endParaRPr>
          </a:p>
        </p:txBody>
      </p:sp>
      <p:sp>
        <p:nvSpPr>
          <p:cNvPr id="2056" name="Rectangle 8" title=""/>
          <p:cNvSpPr/>
          <p:nvPr/>
        </p:nvSpPr>
        <p:spPr>
          <a:xfrm>
            <a:off x="669925" y="3794125"/>
            <a:ext cx="1395413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400">
                <a:latin typeface="Times New Roman" pitchFamily="18" charset="0"/>
              </a:rPr>
              <a:t>Process B</a:t>
            </a:r>
            <a:endParaRPr sz="2400">
              <a:latin typeface="Times New Roman" pitchFamily="18" charset="0"/>
            </a:endParaRPr>
          </a:p>
        </p:txBody>
      </p:sp>
      <p:sp>
        <p:nvSpPr>
          <p:cNvPr id="2057" name="Rectangle 9" title=""/>
          <p:cNvSpPr/>
          <p:nvPr/>
        </p:nvSpPr>
        <p:spPr>
          <a:xfrm>
            <a:off x="2727325" y="2163763"/>
            <a:ext cx="1143000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pid  2045</a:t>
            </a:r>
            <a:endParaRPr sz="2000">
              <a:latin typeface="Times New Roman" pitchFamily="18" charset="0"/>
            </a:endParaRPr>
          </a:p>
        </p:txBody>
      </p:sp>
      <p:sp>
        <p:nvSpPr>
          <p:cNvPr id="2058" name="" title=""/>
          <p:cNvSpPr/>
          <p:nvPr/>
        </p:nvSpPr>
        <p:spPr>
          <a:xfrm>
            <a:off x="2574925" y="2544763"/>
            <a:ext cx="1270000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ppid  1564</a:t>
            </a:r>
            <a:endParaRPr sz="2000">
              <a:latin typeface="Times New Roman" pitchFamily="18" charset="0"/>
            </a:endParaRPr>
          </a:p>
        </p:txBody>
      </p:sp>
      <p:sp>
        <p:nvSpPr>
          <p:cNvPr id="2059" name="" title=""/>
          <p:cNvSpPr/>
          <p:nvPr/>
        </p:nvSpPr>
        <p:spPr>
          <a:xfrm>
            <a:off x="2727325" y="3916363"/>
            <a:ext cx="1079500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pid 3147</a:t>
            </a:r>
            <a:endParaRPr sz="2000">
              <a:latin typeface="Times New Roman" pitchFamily="18" charset="0"/>
            </a:endParaRPr>
          </a:p>
        </p:txBody>
      </p:sp>
      <p:sp>
        <p:nvSpPr>
          <p:cNvPr id="2060" name="" title=""/>
          <p:cNvSpPr/>
          <p:nvPr/>
        </p:nvSpPr>
        <p:spPr>
          <a:xfrm>
            <a:off x="2498725" y="4297363"/>
            <a:ext cx="1270000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ppid  2045</a:t>
            </a:r>
            <a:endParaRPr sz="2000">
              <a:latin typeface="Times New Roman" pitchFamily="18" charset="0"/>
            </a:endParaRPr>
          </a:p>
        </p:txBody>
      </p:sp>
      <p:sp>
        <p:nvSpPr>
          <p:cNvPr id="2061" name="Date Placeholder 2" titl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0" hangingPunct="0"/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062" name="Footer Placeholder 3" titl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 eaLnBrk="0" hangingPunct="0"/>
            <a:endParaRPr sz="1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4.05.14"/>
  <p:tag name="AS_TITLE" val="Aspose.Slides for .NET 4.0"/>
  <p:tag name="AS_VERSION" val="24.5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999933"/>
        </a:lt2>
        <a:accent1>
          <a:srgbClr val="339933"/>
        </a:accent1>
        <a:accent2>
          <a:srgbClr val="8000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33CC"/>
        </a:hlink>
        <a:folHlink>
          <a:srgbClr val="FFCC66"/>
        </a:folHlink>
      </a:clrScheme>
      <a:clrMap bg1="lt1" tx1="dk1" bg2="dk2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99CC00"/>
      </a:folHlink>
    </a:clrScheme>
    <a:fontScheme name="Arial">
      <a:majorFont>
        <a:latin typeface="Arial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1</Slides>
  <Notes>0</Notes>
  <TotalTime>9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Times New Roman</vt:lpstr>
      <vt:lpstr>Calibri</vt:lpstr>
      <vt:lpstr>Default Design</vt:lpstr>
      <vt:lpstr>Fork &amp; Exec</vt:lpstr>
    </vt:vector>
  </TitlesOfParts>
  <LinksUpToDate>0</LinksUpToDate>
  <SharedDoc>0</SharedDoc>
  <HyperlinksChanged>0</HyperlinksChanged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Fork &amp; Exec</dc:title>
  <cp:revision>4</cp:revision>
  <cp:lastPrinted>1997-03-25T07:27:14.370</cp:lastPrinted>
  <dcterms:created xsi:type="dcterms:W3CDTF">1997-03-25T07:18:48Z</dcterms:created>
  <dcterms:modified xsi:type="dcterms:W3CDTF">2024-07-26T20:07:06Z</dcterms:modified>
</cp:coreProperties>
</file>