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8E205B4F-D8D1-44AF-B0E1-1A6C9348827B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Ellipse 2" title=""/>
          <p:cNvSpPr/>
          <p:nvPr/>
        </p:nvSpPr>
        <p:spPr>
          <a:xfrm>
            <a:off x="1987550" y="3359150"/>
            <a:ext cx="3873500" cy="18923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1" name="NotDefined 3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Fork &amp; Exec</a:t>
            </a:r>
          </a:p>
        </p:txBody>
      </p:sp>
      <p:sp>
        <p:nvSpPr>
          <p:cNvPr id="2052" name="Rectangle 4" title=""/>
          <p:cNvSpPr/>
          <p:nvPr/>
        </p:nvSpPr>
        <p:spPr>
          <a:xfrm>
            <a:off x="669925" y="1812925"/>
            <a:ext cx="14112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Process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3" name="Rectangle 5" title=""/>
          <p:cNvSpPr/>
          <p:nvPr/>
        </p:nvSpPr>
        <p:spPr>
          <a:xfrm>
            <a:off x="2368550" y="1758950"/>
            <a:ext cx="30353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4" name="Rectangle 6" title=""/>
          <p:cNvSpPr/>
          <p:nvPr/>
        </p:nvSpPr>
        <p:spPr>
          <a:xfrm>
            <a:off x="2574925" y="5364163"/>
            <a:ext cx="1841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</p:sp>
      <p:sp>
        <p:nvSpPr>
          <p:cNvPr id="2055" name="Rectangle 7" title=""/>
          <p:cNvSpPr/>
          <p:nvPr/>
        </p:nvSpPr>
        <p:spPr>
          <a:xfrm>
            <a:off x="2574925" y="2392363"/>
            <a:ext cx="1270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1564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6" name="Rectangle 8" title=""/>
          <p:cNvSpPr/>
          <p:nvPr/>
        </p:nvSpPr>
        <p:spPr>
          <a:xfrm>
            <a:off x="2727325" y="1935163"/>
            <a:ext cx="1143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7" name="Rectangle 9" title=""/>
          <p:cNvSpPr/>
          <p:nvPr/>
        </p:nvSpPr>
        <p:spPr>
          <a:xfrm>
            <a:off x="593725" y="3641725"/>
            <a:ext cx="14716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 Process B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8" name="" title=""/>
          <p:cNvSpPr/>
          <p:nvPr/>
        </p:nvSpPr>
        <p:spPr>
          <a:xfrm>
            <a:off x="5775325" y="1782763"/>
            <a:ext cx="21653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After fork and exec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9" name="" title=""/>
          <p:cNvSpPr/>
          <p:nvPr/>
        </p:nvSpPr>
        <p:spPr>
          <a:xfrm>
            <a:off x="5927725" y="3611563"/>
            <a:ext cx="21653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After fork and exec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0" name="" title=""/>
          <p:cNvSpPr/>
          <p:nvPr/>
        </p:nvSpPr>
        <p:spPr>
          <a:xfrm>
            <a:off x="2727325" y="3763963"/>
            <a:ext cx="1143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 3147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1" name="" title=""/>
          <p:cNvSpPr/>
          <p:nvPr/>
        </p:nvSpPr>
        <p:spPr>
          <a:xfrm>
            <a:off x="2498725" y="4144963"/>
            <a:ext cx="1333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  ppid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2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63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1</Slides>
  <Notes>0</Notes>
  <TotalTime>34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Default Design</vt:lpstr>
      <vt:lpstr>Fork &amp; Exec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Fork &amp; Exec</dc:title>
  <cp:revision>10</cp:revision>
  <cp:lastPrinted>1997-10-20T05:49:58.300</cp:lastPrinted>
  <dcterms:created xsi:type="dcterms:W3CDTF">1997-03-25T07:18:48Z</dcterms:created>
  <dcterms:modified xsi:type="dcterms:W3CDTF">2024-07-28T22:57:43Z</dcterms:modified>
</cp:coreProperties>
</file>