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4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</p:sldIdLst>
  <p:sldSz cx="9144000" cy="6858000" type="screen4x3"/>
  <p:notesSz cx="6950075" cy="9236075"/>
  <p:custDataLst>
    <p:tags r:id="rId4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0" hangingPunct="0"/>
            <a:fld id="{93AE1883-0942-4AA3-9DB2-9C7C3A0314B1}" type="slidenum">
              <a:rPr sz="1400">
                <a:latin typeface="Times New Roman" pitchFamily="18" charset="0"/>
              </a:rPr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Rectangle 4" title="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29" name="Rectangle 5" title="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30" name="Rectangle 6" title="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r" eaLnBrk="0" hangingPunct="0"/>
            <a:fld id="{1AA49FDD-C469-47DB-A216-CE2122753E2B}" type="slidenum">
              <a:rPr sz="1400">
                <a:latin typeface="Times New Roman" pitchFamily="18" charset="0"/>
              </a:rPr>
              <a:t>‹#›</a:t>
            </a:fld>
            <a:endParaRPr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hf sldNum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imes New Roman" pitchFamily="18" charset="0"/>
          <a:ea typeface="Arial" pitchFamily="34" charset="0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5pPr>
    </p:bodyStyle>
    <p:otherStyle/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50" name="Ellipse 2" title=""/>
          <p:cNvSpPr/>
          <p:nvPr/>
        </p:nvSpPr>
        <p:spPr>
          <a:xfrm>
            <a:off x="2063750" y="4883150"/>
            <a:ext cx="3949700" cy="15875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1" name="NotDefined 3" title=""/>
          <p:cNvSpPr/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  <a:miter lim="800000"/>
          </a:ln>
          <a:effectLst/>
        </p:spPr>
        <p:txBody>
          <a:bodyPr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Fork &amp; Exec</a:t>
            </a:r>
          </a:p>
        </p:txBody>
      </p:sp>
      <p:sp>
        <p:nvSpPr>
          <p:cNvPr id="2052" name="Rectangle 4" title=""/>
          <p:cNvSpPr/>
          <p:nvPr/>
        </p:nvSpPr>
        <p:spPr>
          <a:xfrm>
            <a:off x="669925" y="1812925"/>
            <a:ext cx="14112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Process A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3" name="Rectangle 5" title=""/>
          <p:cNvSpPr/>
          <p:nvPr/>
        </p:nvSpPr>
        <p:spPr>
          <a:xfrm>
            <a:off x="2368550" y="1454150"/>
            <a:ext cx="30353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4" name="Rectangle 6" title=""/>
          <p:cNvSpPr/>
          <p:nvPr/>
        </p:nvSpPr>
        <p:spPr>
          <a:xfrm>
            <a:off x="2444750" y="3206750"/>
            <a:ext cx="3035300" cy="1435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5" name="Rectangle 7" title=""/>
          <p:cNvSpPr/>
          <p:nvPr/>
        </p:nvSpPr>
        <p:spPr>
          <a:xfrm>
            <a:off x="2727325" y="1477963"/>
            <a:ext cx="10795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pid 2045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56" name="Rectangle 8" title=""/>
          <p:cNvSpPr/>
          <p:nvPr/>
        </p:nvSpPr>
        <p:spPr>
          <a:xfrm>
            <a:off x="2574925" y="1782763"/>
            <a:ext cx="12700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ppid  1564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57" name="Rectangle 9" title=""/>
          <p:cNvSpPr/>
          <p:nvPr/>
        </p:nvSpPr>
        <p:spPr>
          <a:xfrm>
            <a:off x="2727325" y="3230563"/>
            <a:ext cx="10795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pid 3147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58" name="" title=""/>
          <p:cNvSpPr/>
          <p:nvPr/>
        </p:nvSpPr>
        <p:spPr>
          <a:xfrm>
            <a:off x="2498725" y="3535363"/>
            <a:ext cx="13335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ppid   2045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59" name="" title=""/>
          <p:cNvSpPr/>
          <p:nvPr/>
        </p:nvSpPr>
        <p:spPr>
          <a:xfrm>
            <a:off x="5775325" y="3230563"/>
            <a:ext cx="126365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  after fork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0" name="" title=""/>
          <p:cNvSpPr/>
          <p:nvPr/>
        </p:nvSpPr>
        <p:spPr>
          <a:xfrm>
            <a:off x="5927725" y="4906963"/>
            <a:ext cx="117792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after exec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1" name="" title=""/>
          <p:cNvSpPr/>
          <p:nvPr/>
        </p:nvSpPr>
        <p:spPr>
          <a:xfrm>
            <a:off x="669925" y="3382963"/>
            <a:ext cx="12573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Process  B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2" name="" title=""/>
          <p:cNvSpPr/>
          <p:nvPr/>
        </p:nvSpPr>
        <p:spPr>
          <a:xfrm>
            <a:off x="669925" y="5059363"/>
            <a:ext cx="11938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Process B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3" name="" title=""/>
          <p:cNvSpPr/>
          <p:nvPr/>
        </p:nvSpPr>
        <p:spPr>
          <a:xfrm>
            <a:off x="2803525" y="4983163"/>
            <a:ext cx="10795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pid 3147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4" name="Rectangle 10" title=""/>
          <p:cNvSpPr/>
          <p:nvPr/>
        </p:nvSpPr>
        <p:spPr>
          <a:xfrm>
            <a:off x="2574925" y="5364163"/>
            <a:ext cx="1333500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ppid   2045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5" name="Rectangle 11" title=""/>
          <p:cNvSpPr/>
          <p:nvPr/>
        </p:nvSpPr>
        <p:spPr>
          <a:xfrm>
            <a:off x="5927725" y="3459163"/>
            <a:ext cx="136207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before exec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6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067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4.05.14"/>
  <p:tag name="AS_TITLE" val="Aspose.Slides for .NET 4.0"/>
  <p:tag name="AS_VERSION" val="24.5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999933"/>
        </a:lt2>
        <a:accent1>
          <a:srgbClr val="339933"/>
        </a:accent1>
        <a:accent2>
          <a:srgbClr val="800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33CC"/>
        </a:hlink>
        <a:folHlink>
          <a:srgbClr val="FFCC66"/>
        </a:folHlink>
      </a:clrScheme>
      <a:clrMap bg1="lt1" tx1="dk1" bg2="dk2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13</Paragraphs>
  <Slides>1</Slides>
  <Notes>0</Notes>
  <TotalTime>31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Times New Roman</vt:lpstr>
      <vt:lpstr>Calibri</vt:lpstr>
      <vt:lpstr>Default Design</vt:lpstr>
      <vt:lpstr>Fork &amp; Exec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Fork &amp; Exec</dc:title>
  <cp:revision>8</cp:revision>
  <cp:lastPrinted>1997-10-20T05:45:10.690</cp:lastPrinted>
  <dcterms:created xsi:type="dcterms:W3CDTF">1997-03-25T07:18:48Z</dcterms:created>
  <dcterms:modified xsi:type="dcterms:W3CDTF">2024-07-27T20:17:44Z</dcterms:modified>
</cp:coreProperties>
</file>