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B31BBA87-4F74-4EBC-BB98-925EC8D4C7C5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NotDefined 2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rPr sz="4000"/>
              <a:t>A UNIX Directory</a:t>
            </a:r>
            <a:r>
              <a:rPr sz="2000"/>
              <a:t> </a:t>
            </a:r>
            <a:endParaRPr sz="2000"/>
          </a:p>
        </p:txBody>
      </p:sp>
      <p:sp>
        <p:nvSpPr>
          <p:cNvPr id="2051" name="Rectangle 3" title=""/>
          <p:cNvSpPr/>
          <p:nvPr/>
        </p:nvSpPr>
        <p:spPr>
          <a:xfrm>
            <a:off x="1682750" y="1835150"/>
            <a:ext cx="5702300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52" name="" title=""/>
          <p:cNvCxnSpPr/>
          <p:nvPr/>
        </p:nvCxnSpPr>
        <p:spPr>
          <a:xfrm>
            <a:off x="1676400" y="41148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3" name="" title=""/>
          <p:cNvCxnSpPr/>
          <p:nvPr/>
        </p:nvCxnSpPr>
        <p:spPr>
          <a:xfrm>
            <a:off x="1676400" y="30480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4" name="" title=""/>
          <p:cNvCxnSpPr/>
          <p:nvPr/>
        </p:nvCxnSpPr>
        <p:spPr>
          <a:xfrm>
            <a:off x="1676400" y="53340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5" name="" title=""/>
          <p:cNvCxnSpPr/>
          <p:nvPr/>
        </p:nvCxnSpPr>
        <p:spPr>
          <a:xfrm>
            <a:off x="1676400" y="24384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6" name="" title=""/>
          <p:cNvCxnSpPr/>
          <p:nvPr/>
        </p:nvCxnSpPr>
        <p:spPr>
          <a:xfrm>
            <a:off x="1676400" y="35814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7" name="" title=""/>
          <p:cNvCxnSpPr/>
          <p:nvPr/>
        </p:nvCxnSpPr>
        <p:spPr>
          <a:xfrm>
            <a:off x="1676400" y="47244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8" name="" title=""/>
          <p:cNvCxnSpPr/>
          <p:nvPr/>
        </p:nvCxnSpPr>
        <p:spPr>
          <a:xfrm>
            <a:off x="1676400" y="59436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9" name="" title=""/>
          <p:cNvCxnSpPr/>
          <p:nvPr/>
        </p:nvCxnSpPr>
        <p:spPr>
          <a:xfrm flipH="1">
            <a:off x="5943600" y="18288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60" name="" title=""/>
          <p:cNvSpPr/>
          <p:nvPr/>
        </p:nvSpPr>
        <p:spPr>
          <a:xfrm>
            <a:off x="2041525" y="1431925"/>
            <a:ext cx="14033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file  name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1" name="" title=""/>
          <p:cNvSpPr/>
          <p:nvPr/>
        </p:nvSpPr>
        <p:spPr>
          <a:xfrm>
            <a:off x="6003925" y="1355725"/>
            <a:ext cx="11668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inode  #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2" name="" title=""/>
          <p:cNvSpPr/>
          <p:nvPr/>
        </p:nvSpPr>
        <p:spPr>
          <a:xfrm>
            <a:off x="2041525" y="1751013"/>
            <a:ext cx="996950" cy="6413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600">
                <a:latin typeface="Times New Roman" pitchFamily="18" charset="0"/>
              </a:rPr>
              <a:t>unix</a:t>
            </a:r>
            <a:endParaRPr sz="3600">
              <a:latin typeface="Times New Roman" pitchFamily="18" charset="0"/>
            </a:endParaRPr>
          </a:p>
        </p:txBody>
      </p:sp>
      <p:sp>
        <p:nvSpPr>
          <p:cNvPr id="2063" name="" title=""/>
          <p:cNvSpPr/>
          <p:nvPr/>
        </p:nvSpPr>
        <p:spPr>
          <a:xfrm>
            <a:off x="2041525" y="2408238"/>
            <a:ext cx="681038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usr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4" name="Rectangle 10" title=""/>
          <p:cNvSpPr/>
          <p:nvPr/>
        </p:nvSpPr>
        <p:spPr>
          <a:xfrm>
            <a:off x="2041525" y="3017838"/>
            <a:ext cx="703263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bin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5" name="Rectangle 11" title=""/>
          <p:cNvSpPr/>
          <p:nvPr/>
        </p:nvSpPr>
        <p:spPr>
          <a:xfrm>
            <a:off x="2041525" y="4160838"/>
            <a:ext cx="771525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dev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6" name="Rectangle 12" title=""/>
          <p:cNvSpPr/>
          <p:nvPr/>
        </p:nvSpPr>
        <p:spPr>
          <a:xfrm>
            <a:off x="2117725" y="4770438"/>
            <a:ext cx="906463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boot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7" name="Rectangle 13" title=""/>
          <p:cNvSpPr/>
          <p:nvPr/>
        </p:nvSpPr>
        <p:spPr>
          <a:xfrm>
            <a:off x="2117725" y="5380038"/>
            <a:ext cx="1268413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bootos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8" name="Rectangle 14" title=""/>
          <p:cNvSpPr/>
          <p:nvPr/>
        </p:nvSpPr>
        <p:spPr>
          <a:xfrm>
            <a:off x="6156325" y="1874838"/>
            <a:ext cx="5905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57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69" name="Rectangle 15" title=""/>
          <p:cNvSpPr/>
          <p:nvPr/>
        </p:nvSpPr>
        <p:spPr>
          <a:xfrm>
            <a:off x="6080125" y="2408238"/>
            <a:ext cx="7937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247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70" name="Rectangle 16" title=""/>
          <p:cNvSpPr/>
          <p:nvPr/>
        </p:nvSpPr>
        <p:spPr>
          <a:xfrm>
            <a:off x="6156325" y="3017838"/>
            <a:ext cx="12001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37542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71" name="Rectangle 17" title=""/>
          <p:cNvSpPr/>
          <p:nvPr/>
        </p:nvSpPr>
        <p:spPr>
          <a:xfrm>
            <a:off x="6003925" y="4160838"/>
            <a:ext cx="7937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506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72" name="Rectangle 18" title=""/>
          <p:cNvSpPr/>
          <p:nvPr/>
        </p:nvSpPr>
        <p:spPr>
          <a:xfrm>
            <a:off x="6003925" y="4846638"/>
            <a:ext cx="14033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128465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73" name="Rectangle 19" title=""/>
          <p:cNvSpPr/>
          <p:nvPr/>
        </p:nvSpPr>
        <p:spPr>
          <a:xfrm>
            <a:off x="6003925" y="5380038"/>
            <a:ext cx="996950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1295</a:t>
            </a:r>
            <a:endParaRPr sz="3200">
              <a:latin typeface="Times New Roman" pitchFamily="18" charset="0"/>
            </a:endParaRPr>
          </a:p>
        </p:txBody>
      </p:sp>
      <p:sp>
        <p:nvSpPr>
          <p:cNvPr id="2074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75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1</Slides>
  <Notes>0</Notes>
  <TotalTime>26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Blank Presentation</vt:lpstr>
      <vt:lpstr>A UNIX Directory 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A UNIX Directory </dc:title>
  <cp:revision>6</cp:revision>
  <cp:lastPrinted>1997-09-03T03:32:58.700</cp:lastPrinted>
  <dcterms:created xsi:type="dcterms:W3CDTF">1995-06-17T23:31:02Z</dcterms:created>
  <dcterms:modified xsi:type="dcterms:W3CDTF">2024-07-22T21:04:55Z</dcterms:modified>
</cp:coreProperties>
</file>